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7" r:id="rId4"/>
    <p:sldId id="258" r:id="rId5"/>
    <p:sldId id="262" r:id="rId6"/>
    <p:sldId id="263" r:id="rId7"/>
    <p:sldId id="259" r:id="rId8"/>
    <p:sldId id="264" r:id="rId9"/>
    <p:sldId id="295" r:id="rId10"/>
    <p:sldId id="266" r:id="rId11"/>
    <p:sldId id="267" r:id="rId12"/>
    <p:sldId id="265" r:id="rId13"/>
    <p:sldId id="268" r:id="rId14"/>
    <p:sldId id="269" r:id="rId15"/>
    <p:sldId id="261" r:id="rId16"/>
    <p:sldId id="297" r:id="rId17"/>
    <p:sldId id="271" r:id="rId18"/>
    <p:sldId id="272" r:id="rId19"/>
    <p:sldId id="273" r:id="rId20"/>
    <p:sldId id="275" r:id="rId21"/>
    <p:sldId id="294" r:id="rId22"/>
    <p:sldId id="282" r:id="rId23"/>
    <p:sldId id="283" r:id="rId24"/>
    <p:sldId id="278" r:id="rId25"/>
    <p:sldId id="279" r:id="rId26"/>
    <p:sldId id="280" r:id="rId27"/>
    <p:sldId id="281" r:id="rId28"/>
    <p:sldId id="284" r:id="rId29"/>
    <p:sldId id="285" r:id="rId30"/>
    <p:sldId id="286" r:id="rId31"/>
    <p:sldId id="287" r:id="rId32"/>
    <p:sldId id="288" r:id="rId33"/>
    <p:sldId id="289" r:id="rId34"/>
    <p:sldId id="290" r:id="rId35"/>
    <p:sldId id="296" r:id="rId36"/>
    <p:sldId id="332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33CC"/>
    <a:srgbClr val="9900CC"/>
    <a:srgbClr val="FF5050"/>
    <a:srgbClr val="FF9933"/>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FD9C80-DB18-451A-9503-CCDEA43A35E5}" v="158" dt="2021-08-11T20:24:45.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75" d="100"/>
          <a:sy n="75"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yk Jackson" userId="2a4eb684-28eb-452a-bc64-dbb984b53b4f" providerId="ADAL" clId="{6CFD9C80-DB18-451A-9503-CCDEA43A35E5}"/>
    <pc:docChg chg="undo redo custSel addSld delSld modSld">
      <pc:chgData name="Deryk Jackson" userId="2a4eb684-28eb-452a-bc64-dbb984b53b4f" providerId="ADAL" clId="{6CFD9C80-DB18-451A-9503-CCDEA43A35E5}" dt="2021-08-11T20:24:49.180" v="2498" actId="47"/>
      <pc:docMkLst>
        <pc:docMk/>
      </pc:docMkLst>
      <pc:sldChg chg="modSp mod">
        <pc:chgData name="Deryk Jackson" userId="2a4eb684-28eb-452a-bc64-dbb984b53b4f" providerId="ADAL" clId="{6CFD9C80-DB18-451A-9503-CCDEA43A35E5}" dt="2021-08-09T19:37:47.483" v="352" actId="207"/>
        <pc:sldMkLst>
          <pc:docMk/>
          <pc:sldMk cId="3005132987" sldId="256"/>
        </pc:sldMkLst>
        <pc:spChg chg="mod">
          <ac:chgData name="Deryk Jackson" userId="2a4eb684-28eb-452a-bc64-dbb984b53b4f" providerId="ADAL" clId="{6CFD9C80-DB18-451A-9503-CCDEA43A35E5}" dt="2021-08-09T19:37:47.483" v="352" actId="207"/>
          <ac:spMkLst>
            <pc:docMk/>
            <pc:sldMk cId="3005132987" sldId="256"/>
            <ac:spMk id="9" creationId="{6AE2D566-5687-4241-986D-A6CBC7830275}"/>
          </ac:spMkLst>
        </pc:spChg>
        <pc:picChg chg="mod">
          <ac:chgData name="Deryk Jackson" userId="2a4eb684-28eb-452a-bc64-dbb984b53b4f" providerId="ADAL" clId="{6CFD9C80-DB18-451A-9503-CCDEA43A35E5}" dt="2021-08-09T19:37:33.389" v="351" actId="29295"/>
          <ac:picMkLst>
            <pc:docMk/>
            <pc:sldMk cId="3005132987" sldId="256"/>
            <ac:picMk id="6" creationId="{01C71480-DA39-4CD8-8E09-5D82F2DA692B}"/>
          </ac:picMkLst>
        </pc:picChg>
      </pc:sldChg>
      <pc:sldChg chg="addSp delSp modSp mod">
        <pc:chgData name="Deryk Jackson" userId="2a4eb684-28eb-452a-bc64-dbb984b53b4f" providerId="ADAL" clId="{6CFD9C80-DB18-451A-9503-CCDEA43A35E5}" dt="2021-08-09T19:34:38.252" v="325" actId="20577"/>
        <pc:sldMkLst>
          <pc:docMk/>
          <pc:sldMk cId="3455922620" sldId="257"/>
        </pc:sldMkLst>
        <pc:spChg chg="add del mod">
          <ac:chgData name="Deryk Jackson" userId="2a4eb684-28eb-452a-bc64-dbb984b53b4f" providerId="ADAL" clId="{6CFD9C80-DB18-451A-9503-CCDEA43A35E5}" dt="2021-08-09T19:34:38.252" v="325" actId="20577"/>
          <ac:spMkLst>
            <pc:docMk/>
            <pc:sldMk cId="3455922620" sldId="257"/>
            <ac:spMk id="3" creationId="{D7C9BC1D-802F-4471-986F-615A9460FC55}"/>
          </ac:spMkLst>
        </pc:spChg>
        <pc:spChg chg="mod">
          <ac:chgData name="Deryk Jackson" userId="2a4eb684-28eb-452a-bc64-dbb984b53b4f" providerId="ADAL" clId="{6CFD9C80-DB18-451A-9503-CCDEA43A35E5}" dt="2021-08-09T19:33:08.623" v="301" actId="403"/>
          <ac:spMkLst>
            <pc:docMk/>
            <pc:sldMk cId="3455922620" sldId="257"/>
            <ac:spMk id="5" creationId="{E706A7A2-C4D2-4FE1-8307-34951900C709}"/>
          </ac:spMkLst>
        </pc:spChg>
      </pc:sldChg>
      <pc:sldChg chg="modSp mod">
        <pc:chgData name="Deryk Jackson" userId="2a4eb684-28eb-452a-bc64-dbb984b53b4f" providerId="ADAL" clId="{6CFD9C80-DB18-451A-9503-CCDEA43A35E5}" dt="2021-08-09T19:36:25.973" v="347" actId="20577"/>
        <pc:sldMkLst>
          <pc:docMk/>
          <pc:sldMk cId="3089175014" sldId="259"/>
        </pc:sldMkLst>
        <pc:spChg chg="mod">
          <ac:chgData name="Deryk Jackson" userId="2a4eb684-28eb-452a-bc64-dbb984b53b4f" providerId="ADAL" clId="{6CFD9C80-DB18-451A-9503-CCDEA43A35E5}" dt="2021-08-09T19:35:58.428" v="337" actId="20577"/>
          <ac:spMkLst>
            <pc:docMk/>
            <pc:sldMk cId="3089175014" sldId="259"/>
            <ac:spMk id="10" creationId="{83E82BB8-C6B4-4F48-B8EC-BFEE3B55751E}"/>
          </ac:spMkLst>
        </pc:spChg>
        <pc:spChg chg="mod">
          <ac:chgData name="Deryk Jackson" userId="2a4eb684-28eb-452a-bc64-dbb984b53b4f" providerId="ADAL" clId="{6CFD9C80-DB18-451A-9503-CCDEA43A35E5}" dt="2021-08-09T19:36:25.973" v="347" actId="20577"/>
          <ac:spMkLst>
            <pc:docMk/>
            <pc:sldMk cId="3089175014" sldId="259"/>
            <ac:spMk id="11" creationId="{76DE58A8-F031-4C77-B7F7-74D3F56911B7}"/>
          </ac:spMkLst>
        </pc:spChg>
      </pc:sldChg>
      <pc:sldChg chg="addSp delSp modSp mod">
        <pc:chgData name="Deryk Jackson" userId="2a4eb684-28eb-452a-bc64-dbb984b53b4f" providerId="ADAL" clId="{6CFD9C80-DB18-451A-9503-CCDEA43A35E5}" dt="2021-08-11T17:48:42.112" v="1597" actId="20577"/>
        <pc:sldMkLst>
          <pc:docMk/>
          <pc:sldMk cId="1366873610" sldId="261"/>
        </pc:sldMkLst>
        <pc:spChg chg="mod">
          <ac:chgData name="Deryk Jackson" userId="2a4eb684-28eb-452a-bc64-dbb984b53b4f" providerId="ADAL" clId="{6CFD9C80-DB18-451A-9503-CCDEA43A35E5}" dt="2021-08-09T19:43:54.588" v="417" actId="404"/>
          <ac:spMkLst>
            <pc:docMk/>
            <pc:sldMk cId="1366873610" sldId="261"/>
            <ac:spMk id="9" creationId="{1DAB9E05-A261-43D6-8834-6B35A8817984}"/>
          </ac:spMkLst>
        </pc:spChg>
        <pc:spChg chg="del">
          <ac:chgData name="Deryk Jackson" userId="2a4eb684-28eb-452a-bc64-dbb984b53b4f" providerId="ADAL" clId="{6CFD9C80-DB18-451A-9503-CCDEA43A35E5}" dt="2021-08-09T19:43:45.789" v="415" actId="478"/>
          <ac:spMkLst>
            <pc:docMk/>
            <pc:sldMk cId="1366873610" sldId="261"/>
            <ac:spMk id="11" creationId="{038A5326-060B-4384-B0EE-37A1CC4B6C6E}"/>
          </ac:spMkLst>
        </pc:spChg>
        <pc:spChg chg="del">
          <ac:chgData name="Deryk Jackson" userId="2a4eb684-28eb-452a-bc64-dbb984b53b4f" providerId="ADAL" clId="{6CFD9C80-DB18-451A-9503-CCDEA43A35E5}" dt="2021-08-09T19:43:42.653" v="414" actId="478"/>
          <ac:spMkLst>
            <pc:docMk/>
            <pc:sldMk cId="1366873610" sldId="261"/>
            <ac:spMk id="12" creationId="{C877777D-CCC6-459D-AB21-DEDCE6EA4614}"/>
          </ac:spMkLst>
        </pc:spChg>
        <pc:spChg chg="del">
          <ac:chgData name="Deryk Jackson" userId="2a4eb684-28eb-452a-bc64-dbb984b53b4f" providerId="ADAL" clId="{6CFD9C80-DB18-451A-9503-CCDEA43A35E5}" dt="2021-08-09T19:43:41.012" v="413" actId="478"/>
          <ac:spMkLst>
            <pc:docMk/>
            <pc:sldMk cId="1366873610" sldId="261"/>
            <ac:spMk id="13" creationId="{9DB504E9-3750-49F1-8ABF-86C4188CB56C}"/>
          </ac:spMkLst>
        </pc:spChg>
        <pc:spChg chg="del">
          <ac:chgData name="Deryk Jackson" userId="2a4eb684-28eb-452a-bc64-dbb984b53b4f" providerId="ADAL" clId="{6CFD9C80-DB18-451A-9503-CCDEA43A35E5}" dt="2021-08-09T19:43:32.444" v="410" actId="478"/>
          <ac:spMkLst>
            <pc:docMk/>
            <pc:sldMk cId="1366873610" sldId="261"/>
            <ac:spMk id="14" creationId="{7A53BB4B-7E05-43C7-B502-21891C56C029}"/>
          </ac:spMkLst>
        </pc:spChg>
        <pc:spChg chg="add mod">
          <ac:chgData name="Deryk Jackson" userId="2a4eb684-28eb-452a-bc64-dbb984b53b4f" providerId="ADAL" clId="{6CFD9C80-DB18-451A-9503-CCDEA43A35E5}" dt="2021-08-10T20:59:14.471" v="1302" actId="1076"/>
          <ac:spMkLst>
            <pc:docMk/>
            <pc:sldMk cId="1366873610" sldId="261"/>
            <ac:spMk id="14" creationId="{9373C522-37E5-498C-9A81-DDC4117C8800}"/>
          </ac:spMkLst>
        </pc:spChg>
        <pc:spChg chg="del">
          <ac:chgData name="Deryk Jackson" userId="2a4eb684-28eb-452a-bc64-dbb984b53b4f" providerId="ADAL" clId="{6CFD9C80-DB18-451A-9503-CCDEA43A35E5}" dt="2021-08-09T19:43:30.437" v="409" actId="478"/>
          <ac:spMkLst>
            <pc:docMk/>
            <pc:sldMk cId="1366873610" sldId="261"/>
            <ac:spMk id="15" creationId="{239A8EF3-075C-4192-B90D-CE1D95EF2DA7}"/>
          </ac:spMkLst>
        </pc:spChg>
        <pc:spChg chg="add mod">
          <ac:chgData name="Deryk Jackson" userId="2a4eb684-28eb-452a-bc64-dbb984b53b4f" providerId="ADAL" clId="{6CFD9C80-DB18-451A-9503-CCDEA43A35E5}" dt="2021-08-10T20:58:38.561" v="1299" actId="688"/>
          <ac:spMkLst>
            <pc:docMk/>
            <pc:sldMk cId="1366873610" sldId="261"/>
            <ac:spMk id="15" creationId="{E6D8FA4D-D3A6-45FD-8071-1F796D894D64}"/>
          </ac:spMkLst>
        </pc:spChg>
        <pc:spChg chg="del">
          <ac:chgData name="Deryk Jackson" userId="2a4eb684-28eb-452a-bc64-dbb984b53b4f" providerId="ADAL" clId="{6CFD9C80-DB18-451A-9503-CCDEA43A35E5}" dt="2021-08-09T19:43:27.909" v="408" actId="478"/>
          <ac:spMkLst>
            <pc:docMk/>
            <pc:sldMk cId="1366873610" sldId="261"/>
            <ac:spMk id="16" creationId="{237191B2-2025-4594-8D3C-199FC58B752B}"/>
          </ac:spMkLst>
        </pc:spChg>
        <pc:spChg chg="add mod">
          <ac:chgData name="Deryk Jackson" userId="2a4eb684-28eb-452a-bc64-dbb984b53b4f" providerId="ADAL" clId="{6CFD9C80-DB18-451A-9503-CCDEA43A35E5}" dt="2021-08-10T20:59:18.997" v="1303" actId="1076"/>
          <ac:spMkLst>
            <pc:docMk/>
            <pc:sldMk cId="1366873610" sldId="261"/>
            <ac:spMk id="16" creationId="{5A048769-AAEE-47AE-BF3C-C26055DA8EAC}"/>
          </ac:spMkLst>
        </pc:spChg>
        <pc:spChg chg="add mod">
          <ac:chgData name="Deryk Jackson" userId="2a4eb684-28eb-452a-bc64-dbb984b53b4f" providerId="ADAL" clId="{6CFD9C80-DB18-451A-9503-CCDEA43A35E5}" dt="2021-08-11T13:58:14.715" v="1313" actId="207"/>
          <ac:spMkLst>
            <pc:docMk/>
            <pc:sldMk cId="1366873610" sldId="261"/>
            <ac:spMk id="17" creationId="{E46B2CA0-4879-4659-A921-53165AB60988}"/>
          </ac:spMkLst>
        </pc:spChg>
        <pc:spChg chg="del">
          <ac:chgData name="Deryk Jackson" userId="2a4eb684-28eb-452a-bc64-dbb984b53b4f" providerId="ADAL" clId="{6CFD9C80-DB18-451A-9503-CCDEA43A35E5}" dt="2021-08-09T19:43:26.829" v="407" actId="478"/>
          <ac:spMkLst>
            <pc:docMk/>
            <pc:sldMk cId="1366873610" sldId="261"/>
            <ac:spMk id="17" creationId="{EC013114-4872-4A9C-8B9E-8AFA3B37BA02}"/>
          </ac:spMkLst>
        </pc:spChg>
        <pc:spChg chg="add mod">
          <ac:chgData name="Deryk Jackson" userId="2a4eb684-28eb-452a-bc64-dbb984b53b4f" providerId="ADAL" clId="{6CFD9C80-DB18-451A-9503-CCDEA43A35E5}" dt="2021-08-11T13:58:50.723" v="1320" actId="1076"/>
          <ac:spMkLst>
            <pc:docMk/>
            <pc:sldMk cId="1366873610" sldId="261"/>
            <ac:spMk id="18" creationId="{0048F617-3444-4AC2-9260-9FB36C81FE23}"/>
          </ac:spMkLst>
        </pc:spChg>
        <pc:spChg chg="add mod">
          <ac:chgData name="Deryk Jackson" userId="2a4eb684-28eb-452a-bc64-dbb984b53b4f" providerId="ADAL" clId="{6CFD9C80-DB18-451A-9503-CCDEA43A35E5}" dt="2021-08-10T21:02:25.811" v="1306" actId="1076"/>
          <ac:spMkLst>
            <pc:docMk/>
            <pc:sldMk cId="1366873610" sldId="261"/>
            <ac:spMk id="19" creationId="{EFABC5F3-005A-46BD-9425-7691365C0B33}"/>
          </ac:spMkLst>
        </pc:spChg>
        <pc:spChg chg="del">
          <ac:chgData name="Deryk Jackson" userId="2a4eb684-28eb-452a-bc64-dbb984b53b4f" providerId="ADAL" clId="{6CFD9C80-DB18-451A-9503-CCDEA43A35E5}" dt="2021-08-09T19:41:23.300" v="359" actId="478"/>
          <ac:spMkLst>
            <pc:docMk/>
            <pc:sldMk cId="1366873610" sldId="261"/>
            <ac:spMk id="20" creationId="{7C2CCF18-7AC7-461C-B965-51B1DF3CA008}"/>
          </ac:spMkLst>
        </pc:spChg>
        <pc:spChg chg="del">
          <ac:chgData name="Deryk Jackson" userId="2a4eb684-28eb-452a-bc64-dbb984b53b4f" providerId="ADAL" clId="{6CFD9C80-DB18-451A-9503-CCDEA43A35E5}" dt="2021-08-09T19:41:21.575" v="358" actId="478"/>
          <ac:spMkLst>
            <pc:docMk/>
            <pc:sldMk cId="1366873610" sldId="261"/>
            <ac:spMk id="21" creationId="{AB06E9BA-42EE-4F6D-90CF-AC360DEBEB04}"/>
          </ac:spMkLst>
        </pc:spChg>
        <pc:spChg chg="del">
          <ac:chgData name="Deryk Jackson" userId="2a4eb684-28eb-452a-bc64-dbb984b53b4f" providerId="ADAL" clId="{6CFD9C80-DB18-451A-9503-CCDEA43A35E5}" dt="2021-08-09T19:41:37.940" v="360" actId="478"/>
          <ac:spMkLst>
            <pc:docMk/>
            <pc:sldMk cId="1366873610" sldId="261"/>
            <ac:spMk id="22" creationId="{6ACE2CA5-A192-4A0F-9877-D440D4E89320}"/>
          </ac:spMkLst>
        </pc:spChg>
        <pc:spChg chg="del">
          <ac:chgData name="Deryk Jackson" userId="2a4eb684-28eb-452a-bc64-dbb984b53b4f" providerId="ADAL" clId="{6CFD9C80-DB18-451A-9503-CCDEA43A35E5}" dt="2021-08-09T19:41:37.940" v="360" actId="478"/>
          <ac:spMkLst>
            <pc:docMk/>
            <pc:sldMk cId="1366873610" sldId="261"/>
            <ac:spMk id="23" creationId="{FC6E87D7-7363-4180-8084-C94F801F1FBA}"/>
          </ac:spMkLst>
        </pc:spChg>
        <pc:spChg chg="del">
          <ac:chgData name="Deryk Jackson" userId="2a4eb684-28eb-452a-bc64-dbb984b53b4f" providerId="ADAL" clId="{6CFD9C80-DB18-451A-9503-CCDEA43A35E5}" dt="2021-08-09T19:41:37.940" v="360" actId="478"/>
          <ac:spMkLst>
            <pc:docMk/>
            <pc:sldMk cId="1366873610" sldId="261"/>
            <ac:spMk id="24" creationId="{BCC4CDEE-8109-48A3-9878-6F7DED08FD96}"/>
          </ac:spMkLst>
        </pc:spChg>
        <pc:spChg chg="del">
          <ac:chgData name="Deryk Jackson" userId="2a4eb684-28eb-452a-bc64-dbb984b53b4f" providerId="ADAL" clId="{6CFD9C80-DB18-451A-9503-CCDEA43A35E5}" dt="2021-08-09T19:41:37.940" v="360" actId="478"/>
          <ac:spMkLst>
            <pc:docMk/>
            <pc:sldMk cId="1366873610" sldId="261"/>
            <ac:spMk id="25" creationId="{CD48568A-CECE-4417-928C-A09BC843FE1F}"/>
          </ac:spMkLst>
        </pc:spChg>
        <pc:spChg chg="del">
          <ac:chgData name="Deryk Jackson" userId="2a4eb684-28eb-452a-bc64-dbb984b53b4f" providerId="ADAL" clId="{6CFD9C80-DB18-451A-9503-CCDEA43A35E5}" dt="2021-08-09T19:41:37.940" v="360" actId="478"/>
          <ac:spMkLst>
            <pc:docMk/>
            <pc:sldMk cId="1366873610" sldId="261"/>
            <ac:spMk id="26" creationId="{1E30D8D3-EA35-4A0A-8C56-F679607BBB04}"/>
          </ac:spMkLst>
        </pc:spChg>
        <pc:spChg chg="mod">
          <ac:chgData name="Deryk Jackson" userId="2a4eb684-28eb-452a-bc64-dbb984b53b4f" providerId="ADAL" clId="{6CFD9C80-DB18-451A-9503-CCDEA43A35E5}" dt="2021-08-11T17:48:42.112" v="1597" actId="20577"/>
          <ac:spMkLst>
            <pc:docMk/>
            <pc:sldMk cId="1366873610" sldId="261"/>
            <ac:spMk id="35" creationId="{30CA3DCE-5C0B-4B4B-923D-89308A7A9935}"/>
          </ac:spMkLst>
        </pc:spChg>
        <pc:spChg chg="del">
          <ac:chgData name="Deryk Jackson" userId="2a4eb684-28eb-452a-bc64-dbb984b53b4f" providerId="ADAL" clId="{6CFD9C80-DB18-451A-9503-CCDEA43A35E5}" dt="2021-08-09T19:41:53.548" v="377" actId="478"/>
          <ac:spMkLst>
            <pc:docMk/>
            <pc:sldMk cId="1366873610" sldId="261"/>
            <ac:spMk id="46" creationId="{825A8EB4-3AAB-4DD4-BFE3-A70F03FD1B47}"/>
          </ac:spMkLst>
        </pc:spChg>
        <pc:spChg chg="del">
          <ac:chgData name="Deryk Jackson" userId="2a4eb684-28eb-452a-bc64-dbb984b53b4f" providerId="ADAL" clId="{6CFD9C80-DB18-451A-9503-CCDEA43A35E5}" dt="2021-08-09T19:41:49.868" v="376" actId="478"/>
          <ac:spMkLst>
            <pc:docMk/>
            <pc:sldMk cId="1366873610" sldId="261"/>
            <ac:spMk id="47" creationId="{BFD2A314-4FFE-430F-875D-44940EB833E2}"/>
          </ac:spMkLst>
        </pc:spChg>
        <pc:spChg chg="del">
          <ac:chgData name="Deryk Jackson" userId="2a4eb684-28eb-452a-bc64-dbb984b53b4f" providerId="ADAL" clId="{6CFD9C80-DB18-451A-9503-CCDEA43A35E5}" dt="2021-08-09T19:41:37.940" v="360" actId="478"/>
          <ac:spMkLst>
            <pc:docMk/>
            <pc:sldMk cId="1366873610" sldId="261"/>
            <ac:spMk id="48" creationId="{88E31C5C-704C-4EF7-B784-3585D5668073}"/>
          </ac:spMkLst>
        </pc:spChg>
        <pc:spChg chg="del">
          <ac:chgData name="Deryk Jackson" userId="2a4eb684-28eb-452a-bc64-dbb984b53b4f" providerId="ADAL" clId="{6CFD9C80-DB18-451A-9503-CCDEA43A35E5}" dt="2021-08-09T19:41:48.532" v="374" actId="478"/>
          <ac:spMkLst>
            <pc:docMk/>
            <pc:sldMk cId="1366873610" sldId="261"/>
            <ac:spMk id="49" creationId="{A033CDAF-3F8F-4E69-9DC7-EEAD930C26B1}"/>
          </ac:spMkLst>
        </pc:spChg>
        <pc:spChg chg="del">
          <ac:chgData name="Deryk Jackson" userId="2a4eb684-28eb-452a-bc64-dbb984b53b4f" providerId="ADAL" clId="{6CFD9C80-DB18-451A-9503-CCDEA43A35E5}" dt="2021-08-09T19:41:48.021" v="373" actId="478"/>
          <ac:spMkLst>
            <pc:docMk/>
            <pc:sldMk cId="1366873610" sldId="261"/>
            <ac:spMk id="50" creationId="{52C8C5DF-7586-4129-A328-4B9015882C7E}"/>
          </ac:spMkLst>
        </pc:spChg>
        <pc:spChg chg="del">
          <ac:chgData name="Deryk Jackson" userId="2a4eb684-28eb-452a-bc64-dbb984b53b4f" providerId="ADAL" clId="{6CFD9C80-DB18-451A-9503-CCDEA43A35E5}" dt="2021-08-09T19:41:45.515" v="369" actId="478"/>
          <ac:spMkLst>
            <pc:docMk/>
            <pc:sldMk cId="1366873610" sldId="261"/>
            <ac:spMk id="51" creationId="{C4B88965-5881-4542-8DE0-CBC62814E8B2}"/>
          </ac:spMkLst>
        </pc:spChg>
        <pc:spChg chg="del">
          <ac:chgData name="Deryk Jackson" userId="2a4eb684-28eb-452a-bc64-dbb984b53b4f" providerId="ADAL" clId="{6CFD9C80-DB18-451A-9503-CCDEA43A35E5}" dt="2021-08-09T19:41:44.973" v="368" actId="478"/>
          <ac:spMkLst>
            <pc:docMk/>
            <pc:sldMk cId="1366873610" sldId="261"/>
            <ac:spMk id="52" creationId="{35E5923B-2FAE-40B0-A4A6-76D50AE006DC}"/>
          </ac:spMkLst>
        </pc:spChg>
        <pc:spChg chg="mod">
          <ac:chgData name="Deryk Jackson" userId="2a4eb684-28eb-452a-bc64-dbb984b53b4f" providerId="ADAL" clId="{6CFD9C80-DB18-451A-9503-CCDEA43A35E5}" dt="2021-08-09T19:43:59.771" v="418" actId="404"/>
          <ac:spMkLst>
            <pc:docMk/>
            <pc:sldMk cId="1366873610" sldId="261"/>
            <ac:spMk id="53" creationId="{F3396AB4-C201-43F5-A9E1-BE7A20A87B2A}"/>
          </ac:spMkLst>
        </pc:spChg>
        <pc:spChg chg="del">
          <ac:chgData name="Deryk Jackson" userId="2a4eb684-28eb-452a-bc64-dbb984b53b4f" providerId="ADAL" clId="{6CFD9C80-DB18-451A-9503-CCDEA43A35E5}" dt="2021-08-09T19:43:24.851" v="406" actId="478"/>
          <ac:spMkLst>
            <pc:docMk/>
            <pc:sldMk cId="1366873610" sldId="261"/>
            <ac:spMk id="64" creationId="{7C553033-B518-43E8-A58E-BB775B2E14FF}"/>
          </ac:spMkLst>
        </pc:spChg>
        <pc:spChg chg="del">
          <ac:chgData name="Deryk Jackson" userId="2a4eb684-28eb-452a-bc64-dbb984b53b4f" providerId="ADAL" clId="{6CFD9C80-DB18-451A-9503-CCDEA43A35E5}" dt="2021-08-09T19:41:43.412" v="366" actId="478"/>
          <ac:spMkLst>
            <pc:docMk/>
            <pc:sldMk cId="1366873610" sldId="261"/>
            <ac:spMk id="65" creationId="{43DBEDB2-2C85-4BD7-9A8D-86455F11F2EB}"/>
          </ac:spMkLst>
        </pc:spChg>
        <pc:spChg chg="del">
          <ac:chgData name="Deryk Jackson" userId="2a4eb684-28eb-452a-bc64-dbb984b53b4f" providerId="ADAL" clId="{6CFD9C80-DB18-451A-9503-CCDEA43A35E5}" dt="2021-08-09T19:41:37.940" v="360" actId="478"/>
          <ac:spMkLst>
            <pc:docMk/>
            <pc:sldMk cId="1366873610" sldId="261"/>
            <ac:spMk id="73" creationId="{989B1AD8-AFD0-43BA-937A-3B3843A11DA6}"/>
          </ac:spMkLst>
        </pc:spChg>
        <pc:spChg chg="del">
          <ac:chgData name="Deryk Jackson" userId="2a4eb684-28eb-452a-bc64-dbb984b53b4f" providerId="ADAL" clId="{6CFD9C80-DB18-451A-9503-CCDEA43A35E5}" dt="2021-08-09T19:41:42.379" v="365" actId="478"/>
          <ac:spMkLst>
            <pc:docMk/>
            <pc:sldMk cId="1366873610" sldId="261"/>
            <ac:spMk id="76" creationId="{AFA78374-A955-4E40-A03E-E4E3B5E5BB37}"/>
          </ac:spMkLst>
        </pc:spChg>
        <pc:spChg chg="del">
          <ac:chgData name="Deryk Jackson" userId="2a4eb684-28eb-452a-bc64-dbb984b53b4f" providerId="ADAL" clId="{6CFD9C80-DB18-451A-9503-CCDEA43A35E5}" dt="2021-08-09T19:41:37.940" v="360" actId="478"/>
          <ac:spMkLst>
            <pc:docMk/>
            <pc:sldMk cId="1366873610" sldId="261"/>
            <ac:spMk id="77" creationId="{CF0EAEAA-0196-47B0-806D-357C2F2D36F5}"/>
          </ac:spMkLst>
        </pc:spChg>
        <pc:spChg chg="del">
          <ac:chgData name="Deryk Jackson" userId="2a4eb684-28eb-452a-bc64-dbb984b53b4f" providerId="ADAL" clId="{6CFD9C80-DB18-451A-9503-CCDEA43A35E5}" dt="2021-08-09T19:41:37.940" v="360" actId="478"/>
          <ac:spMkLst>
            <pc:docMk/>
            <pc:sldMk cId="1366873610" sldId="261"/>
            <ac:spMk id="78" creationId="{166C41C5-47F8-4C66-9897-F500C6CCF56F}"/>
          </ac:spMkLst>
        </pc:spChg>
        <pc:spChg chg="del">
          <ac:chgData name="Deryk Jackson" userId="2a4eb684-28eb-452a-bc64-dbb984b53b4f" providerId="ADAL" clId="{6CFD9C80-DB18-451A-9503-CCDEA43A35E5}" dt="2021-08-09T19:41:37.940" v="360" actId="478"/>
          <ac:spMkLst>
            <pc:docMk/>
            <pc:sldMk cId="1366873610" sldId="261"/>
            <ac:spMk id="79" creationId="{4A682AB0-EC17-4A4D-B0CA-BB756FEB137F}"/>
          </ac:spMkLst>
        </pc:spChg>
        <pc:spChg chg="del">
          <ac:chgData name="Deryk Jackson" userId="2a4eb684-28eb-452a-bc64-dbb984b53b4f" providerId="ADAL" clId="{6CFD9C80-DB18-451A-9503-CCDEA43A35E5}" dt="2021-08-09T19:41:37.940" v="360" actId="478"/>
          <ac:spMkLst>
            <pc:docMk/>
            <pc:sldMk cId="1366873610" sldId="261"/>
            <ac:spMk id="80" creationId="{E3738CB1-DA3C-44F0-AE4A-4ACD77211535}"/>
          </ac:spMkLst>
        </pc:spChg>
        <pc:spChg chg="del">
          <ac:chgData name="Deryk Jackson" userId="2a4eb684-28eb-452a-bc64-dbb984b53b4f" providerId="ADAL" clId="{6CFD9C80-DB18-451A-9503-CCDEA43A35E5}" dt="2021-08-09T19:41:37.940" v="360" actId="478"/>
          <ac:spMkLst>
            <pc:docMk/>
            <pc:sldMk cId="1366873610" sldId="261"/>
            <ac:spMk id="82" creationId="{5F694EDC-0004-4512-9A33-BA547F3498A6}"/>
          </ac:spMkLst>
        </pc:spChg>
        <pc:spChg chg="del">
          <ac:chgData name="Deryk Jackson" userId="2a4eb684-28eb-452a-bc64-dbb984b53b4f" providerId="ADAL" clId="{6CFD9C80-DB18-451A-9503-CCDEA43A35E5}" dt="2021-08-09T19:41:37.940" v="360" actId="478"/>
          <ac:spMkLst>
            <pc:docMk/>
            <pc:sldMk cId="1366873610" sldId="261"/>
            <ac:spMk id="83" creationId="{9C5D40FC-007F-4820-9214-6760D62AA87B}"/>
          </ac:spMkLst>
        </pc:spChg>
        <pc:spChg chg="del">
          <ac:chgData name="Deryk Jackson" userId="2a4eb684-28eb-452a-bc64-dbb984b53b4f" providerId="ADAL" clId="{6CFD9C80-DB18-451A-9503-CCDEA43A35E5}" dt="2021-08-09T19:41:58.341" v="382" actId="478"/>
          <ac:spMkLst>
            <pc:docMk/>
            <pc:sldMk cId="1366873610" sldId="261"/>
            <ac:spMk id="84" creationId="{8F4F3F72-4456-498A-BF59-3F84C975F8B8}"/>
          </ac:spMkLst>
        </pc:spChg>
        <pc:spChg chg="del">
          <ac:chgData name="Deryk Jackson" userId="2a4eb684-28eb-452a-bc64-dbb984b53b4f" providerId="ADAL" clId="{6CFD9C80-DB18-451A-9503-CCDEA43A35E5}" dt="2021-08-09T19:42:02.420" v="386" actId="478"/>
          <ac:spMkLst>
            <pc:docMk/>
            <pc:sldMk cId="1366873610" sldId="261"/>
            <ac:spMk id="87" creationId="{4EEA3F11-8EA4-4A80-B731-B0E73C47ACED}"/>
          </ac:spMkLst>
        </pc:spChg>
        <pc:spChg chg="del">
          <ac:chgData name="Deryk Jackson" userId="2a4eb684-28eb-452a-bc64-dbb984b53b4f" providerId="ADAL" clId="{6CFD9C80-DB18-451A-9503-CCDEA43A35E5}" dt="2021-08-09T19:42:00.117" v="384" actId="478"/>
          <ac:spMkLst>
            <pc:docMk/>
            <pc:sldMk cId="1366873610" sldId="261"/>
            <ac:spMk id="88" creationId="{0C45185F-9DE8-4C9A-B6E4-685F3BC68952}"/>
          </ac:spMkLst>
        </pc:spChg>
        <pc:spChg chg="del">
          <ac:chgData name="Deryk Jackson" userId="2a4eb684-28eb-452a-bc64-dbb984b53b4f" providerId="ADAL" clId="{6CFD9C80-DB18-451A-9503-CCDEA43A35E5}" dt="2021-08-09T19:42:01.291" v="385" actId="478"/>
          <ac:spMkLst>
            <pc:docMk/>
            <pc:sldMk cId="1366873610" sldId="261"/>
            <ac:spMk id="89" creationId="{28E940F6-E0F1-401D-971E-5AE67D2DD41C}"/>
          </ac:spMkLst>
        </pc:spChg>
        <pc:spChg chg="del">
          <ac:chgData name="Deryk Jackson" userId="2a4eb684-28eb-452a-bc64-dbb984b53b4f" providerId="ADAL" clId="{6CFD9C80-DB18-451A-9503-CCDEA43A35E5}" dt="2021-08-09T19:41:59.061" v="383" actId="478"/>
          <ac:spMkLst>
            <pc:docMk/>
            <pc:sldMk cId="1366873610" sldId="261"/>
            <ac:spMk id="90" creationId="{950633EE-7418-4ECC-9740-793FB11C6702}"/>
          </ac:spMkLst>
        </pc:spChg>
        <pc:spChg chg="del">
          <ac:chgData name="Deryk Jackson" userId="2a4eb684-28eb-452a-bc64-dbb984b53b4f" providerId="ADAL" clId="{6CFD9C80-DB18-451A-9503-CCDEA43A35E5}" dt="2021-08-09T19:41:56.428" v="380" actId="478"/>
          <ac:spMkLst>
            <pc:docMk/>
            <pc:sldMk cId="1366873610" sldId="261"/>
            <ac:spMk id="91" creationId="{BA997A30-3D66-47F9-8E17-A8F586B4E34B}"/>
          </ac:spMkLst>
        </pc:spChg>
        <pc:spChg chg="del">
          <ac:chgData name="Deryk Jackson" userId="2a4eb684-28eb-452a-bc64-dbb984b53b4f" providerId="ADAL" clId="{6CFD9C80-DB18-451A-9503-CCDEA43A35E5}" dt="2021-08-09T19:41:57.195" v="381" actId="478"/>
          <ac:spMkLst>
            <pc:docMk/>
            <pc:sldMk cId="1366873610" sldId="261"/>
            <ac:spMk id="92" creationId="{EB44C476-660D-4326-879A-9FD7A496532A}"/>
          </ac:spMkLst>
        </pc:spChg>
        <pc:spChg chg="del">
          <ac:chgData name="Deryk Jackson" userId="2a4eb684-28eb-452a-bc64-dbb984b53b4f" providerId="ADAL" clId="{6CFD9C80-DB18-451A-9503-CCDEA43A35E5}" dt="2021-08-09T19:41:41.444" v="364" actId="478"/>
          <ac:spMkLst>
            <pc:docMk/>
            <pc:sldMk cId="1366873610" sldId="261"/>
            <ac:spMk id="93" creationId="{1475AC98-75C1-4A6F-B5CA-97A01BFE0247}"/>
          </ac:spMkLst>
        </pc:spChg>
        <pc:spChg chg="del">
          <ac:chgData name="Deryk Jackson" userId="2a4eb684-28eb-452a-bc64-dbb984b53b4f" providerId="ADAL" clId="{6CFD9C80-DB18-451A-9503-CCDEA43A35E5}" dt="2021-08-09T19:41:37.940" v="360" actId="478"/>
          <ac:spMkLst>
            <pc:docMk/>
            <pc:sldMk cId="1366873610" sldId="261"/>
            <ac:spMk id="94" creationId="{602D2931-3BD6-4BA6-BE04-4C3447720A26}"/>
          </ac:spMkLst>
        </pc:spChg>
        <pc:spChg chg="add del mod">
          <ac:chgData name="Deryk Jackson" userId="2a4eb684-28eb-452a-bc64-dbb984b53b4f" providerId="ADAL" clId="{6CFD9C80-DB18-451A-9503-CCDEA43A35E5}" dt="2021-08-11T13:58:01.804" v="1312" actId="1076"/>
          <ac:spMkLst>
            <pc:docMk/>
            <pc:sldMk cId="1366873610" sldId="261"/>
            <ac:spMk id="105" creationId="{5658E546-F2B7-4FA8-AEEC-B5B9B65587DB}"/>
          </ac:spMkLst>
        </pc:spChg>
        <pc:spChg chg="del">
          <ac:chgData name="Deryk Jackson" userId="2a4eb684-28eb-452a-bc64-dbb984b53b4f" providerId="ADAL" clId="{6CFD9C80-DB18-451A-9503-CCDEA43A35E5}" dt="2021-08-09T19:43:15.804" v="404" actId="478"/>
          <ac:spMkLst>
            <pc:docMk/>
            <pc:sldMk cId="1366873610" sldId="261"/>
            <ac:spMk id="111" creationId="{293ED448-ED0E-4089-8516-3CA8C97669E1}"/>
          </ac:spMkLst>
        </pc:spChg>
        <pc:spChg chg="del">
          <ac:chgData name="Deryk Jackson" userId="2a4eb684-28eb-452a-bc64-dbb984b53b4f" providerId="ADAL" clId="{6CFD9C80-DB18-451A-9503-CCDEA43A35E5}" dt="2021-08-09T19:43:14.340" v="403" actId="478"/>
          <ac:spMkLst>
            <pc:docMk/>
            <pc:sldMk cId="1366873610" sldId="261"/>
            <ac:spMk id="112" creationId="{376C7B86-82C4-43CC-9656-3882DB5BE11B}"/>
          </ac:spMkLst>
        </pc:spChg>
        <pc:spChg chg="del mod">
          <ac:chgData name="Deryk Jackson" userId="2a4eb684-28eb-452a-bc64-dbb984b53b4f" providerId="ADAL" clId="{6CFD9C80-DB18-451A-9503-CCDEA43A35E5}" dt="2021-08-09T19:43:11.988" v="402" actId="478"/>
          <ac:spMkLst>
            <pc:docMk/>
            <pc:sldMk cId="1366873610" sldId="261"/>
            <ac:spMk id="113" creationId="{7C7873F7-D6A0-4266-B94C-34B39F92A835}"/>
          </ac:spMkLst>
        </pc:spChg>
        <pc:spChg chg="del mod">
          <ac:chgData name="Deryk Jackson" userId="2a4eb684-28eb-452a-bc64-dbb984b53b4f" providerId="ADAL" clId="{6CFD9C80-DB18-451A-9503-CCDEA43A35E5}" dt="2021-08-09T19:43:09.508" v="400" actId="478"/>
          <ac:spMkLst>
            <pc:docMk/>
            <pc:sldMk cId="1366873610" sldId="261"/>
            <ac:spMk id="114" creationId="{623CDD26-7D71-4FE9-9FE9-84D258C074CF}"/>
          </ac:spMkLst>
        </pc:spChg>
        <pc:spChg chg="del">
          <ac:chgData name="Deryk Jackson" userId="2a4eb684-28eb-452a-bc64-dbb984b53b4f" providerId="ADAL" clId="{6CFD9C80-DB18-451A-9503-CCDEA43A35E5}" dt="2021-08-09T19:43:00.235" v="397" actId="478"/>
          <ac:spMkLst>
            <pc:docMk/>
            <pc:sldMk cId="1366873610" sldId="261"/>
            <ac:spMk id="115" creationId="{CE468BBA-0F51-4F28-A81F-0152C5419D8B}"/>
          </ac:spMkLst>
        </pc:spChg>
        <pc:spChg chg="del">
          <ac:chgData name="Deryk Jackson" userId="2a4eb684-28eb-452a-bc64-dbb984b53b4f" providerId="ADAL" clId="{6CFD9C80-DB18-451A-9503-CCDEA43A35E5}" dt="2021-08-09T19:42:58.467" v="396" actId="478"/>
          <ac:spMkLst>
            <pc:docMk/>
            <pc:sldMk cId="1366873610" sldId="261"/>
            <ac:spMk id="116" creationId="{2D112A50-9B37-4147-A453-84282C18CE0A}"/>
          </ac:spMkLst>
        </pc:spChg>
        <pc:spChg chg="del mod">
          <ac:chgData name="Deryk Jackson" userId="2a4eb684-28eb-452a-bc64-dbb984b53b4f" providerId="ADAL" clId="{6CFD9C80-DB18-451A-9503-CCDEA43A35E5}" dt="2021-08-09T19:42:55.916" v="395" actId="478"/>
          <ac:spMkLst>
            <pc:docMk/>
            <pc:sldMk cId="1366873610" sldId="261"/>
            <ac:spMk id="117" creationId="{66FD0C02-0A97-4ABA-8817-4777762EAA98}"/>
          </ac:spMkLst>
        </pc:spChg>
        <pc:spChg chg="del">
          <ac:chgData name="Deryk Jackson" userId="2a4eb684-28eb-452a-bc64-dbb984b53b4f" providerId="ADAL" clId="{6CFD9C80-DB18-451A-9503-CCDEA43A35E5}" dt="2021-08-09T19:42:52.461" v="393" actId="478"/>
          <ac:spMkLst>
            <pc:docMk/>
            <pc:sldMk cId="1366873610" sldId="261"/>
            <ac:spMk id="118" creationId="{D27D39DA-F065-4998-9C8D-D885DBF8E8D4}"/>
          </ac:spMkLst>
        </pc:spChg>
        <pc:spChg chg="del">
          <ac:chgData name="Deryk Jackson" userId="2a4eb684-28eb-452a-bc64-dbb984b53b4f" providerId="ADAL" clId="{6CFD9C80-DB18-451A-9503-CCDEA43A35E5}" dt="2021-08-09T19:42:27.404" v="389" actId="478"/>
          <ac:spMkLst>
            <pc:docMk/>
            <pc:sldMk cId="1366873610" sldId="261"/>
            <ac:spMk id="119" creationId="{13E332C3-D210-4520-9AA8-8B8F60994D90}"/>
          </ac:spMkLst>
        </pc:spChg>
        <pc:graphicFrameChg chg="add mod">
          <ac:chgData name="Deryk Jackson" userId="2a4eb684-28eb-452a-bc64-dbb984b53b4f" providerId="ADAL" clId="{6CFD9C80-DB18-451A-9503-CCDEA43A35E5}" dt="2021-08-11T14:00:26.602" v="1331"/>
          <ac:graphicFrameMkLst>
            <pc:docMk/>
            <pc:sldMk cId="1366873610" sldId="261"/>
            <ac:graphicFrameMk id="75" creationId="{34482364-77F7-40F7-9D06-62E02314820A}"/>
          </ac:graphicFrameMkLst>
        </pc:graphicFrameChg>
        <pc:graphicFrameChg chg="add mod">
          <ac:chgData name="Deryk Jackson" userId="2a4eb684-28eb-452a-bc64-dbb984b53b4f" providerId="ADAL" clId="{6CFD9C80-DB18-451A-9503-CCDEA43A35E5}" dt="2021-08-11T13:59:25.713" v="1326"/>
          <ac:graphicFrameMkLst>
            <pc:docMk/>
            <pc:sldMk cId="1366873610" sldId="261"/>
            <ac:graphicFrameMk id="95" creationId="{0AEAC169-8E14-47C0-8244-06E31F41E5AC}"/>
          </ac:graphicFrameMkLst>
        </pc:graphicFrameChg>
        <pc:picChg chg="add mod">
          <ac:chgData name="Deryk Jackson" userId="2a4eb684-28eb-452a-bc64-dbb984b53b4f" providerId="ADAL" clId="{6CFD9C80-DB18-451A-9503-CCDEA43A35E5}" dt="2021-08-11T17:34:27.760" v="1353" actId="1076"/>
          <ac:picMkLst>
            <pc:docMk/>
            <pc:sldMk cId="1366873610" sldId="261"/>
            <ac:picMk id="2" creationId="{F8ECA50F-B5E8-428A-ADEC-C9AAC4B7665A}"/>
          </ac:picMkLst>
        </pc:picChg>
        <pc:picChg chg="add mod">
          <ac:chgData name="Deryk Jackson" userId="2a4eb684-28eb-452a-bc64-dbb984b53b4f" providerId="ADAL" clId="{6CFD9C80-DB18-451A-9503-CCDEA43A35E5}" dt="2021-08-11T17:34:23.192" v="1352" actId="1076"/>
          <ac:picMkLst>
            <pc:docMk/>
            <pc:sldMk cId="1366873610" sldId="261"/>
            <ac:picMk id="3" creationId="{19D3E4D6-B234-4E02-BB28-95941B489DF6}"/>
          </ac:picMkLst>
        </pc:picChg>
        <pc:picChg chg="add mod">
          <ac:chgData name="Deryk Jackson" userId="2a4eb684-28eb-452a-bc64-dbb984b53b4f" providerId="ADAL" clId="{6CFD9C80-DB18-451A-9503-CCDEA43A35E5}" dt="2021-08-11T17:34:49.911" v="1354" actId="1076"/>
          <ac:picMkLst>
            <pc:docMk/>
            <pc:sldMk cId="1366873610" sldId="261"/>
            <ac:picMk id="5" creationId="{C27882C0-3595-443E-B1C3-D9C13E045AF7}"/>
          </ac:picMkLst>
        </pc:picChg>
        <pc:picChg chg="add mod">
          <ac:chgData name="Deryk Jackson" userId="2a4eb684-28eb-452a-bc64-dbb984b53b4f" providerId="ADAL" clId="{6CFD9C80-DB18-451A-9503-CCDEA43A35E5}" dt="2021-08-11T17:34:57.343" v="1355" actId="1076"/>
          <ac:picMkLst>
            <pc:docMk/>
            <pc:sldMk cId="1366873610" sldId="261"/>
            <ac:picMk id="6" creationId="{CDD5B0B5-53EA-4F1E-9844-9A41778EDCDF}"/>
          </ac:picMkLst>
        </pc:picChg>
        <pc:picChg chg="add mod">
          <ac:chgData name="Deryk Jackson" userId="2a4eb684-28eb-452a-bc64-dbb984b53b4f" providerId="ADAL" clId="{6CFD9C80-DB18-451A-9503-CCDEA43A35E5}" dt="2021-08-11T17:35:09.307" v="1356" actId="1076"/>
          <ac:picMkLst>
            <pc:docMk/>
            <pc:sldMk cId="1366873610" sldId="261"/>
            <ac:picMk id="7" creationId="{23C13A76-078C-4849-9C0D-35D79DBB0CCC}"/>
          </ac:picMkLst>
        </pc:picChg>
        <pc:picChg chg="add mod">
          <ac:chgData name="Deryk Jackson" userId="2a4eb684-28eb-452a-bc64-dbb984b53b4f" providerId="ADAL" clId="{6CFD9C80-DB18-451A-9503-CCDEA43A35E5}" dt="2021-08-11T17:35:31.027" v="1357" actId="1076"/>
          <ac:picMkLst>
            <pc:docMk/>
            <pc:sldMk cId="1366873610" sldId="261"/>
            <ac:picMk id="8" creationId="{2A710A9D-7B91-481A-80BE-362E39EA5950}"/>
          </ac:picMkLst>
        </pc:picChg>
        <pc:picChg chg="add mod">
          <ac:chgData name="Deryk Jackson" userId="2a4eb684-28eb-452a-bc64-dbb984b53b4f" providerId="ADAL" clId="{6CFD9C80-DB18-451A-9503-CCDEA43A35E5}" dt="2021-08-11T17:35:36.777" v="1358" actId="1076"/>
          <ac:picMkLst>
            <pc:docMk/>
            <pc:sldMk cId="1366873610" sldId="261"/>
            <ac:picMk id="11" creationId="{5DF2442F-F414-4BE8-BBAA-82132881F393}"/>
          </ac:picMkLst>
        </pc:picChg>
        <pc:picChg chg="add mod">
          <ac:chgData name="Deryk Jackson" userId="2a4eb684-28eb-452a-bc64-dbb984b53b4f" providerId="ADAL" clId="{6CFD9C80-DB18-451A-9503-CCDEA43A35E5}" dt="2021-08-11T17:35:41.071" v="1359" actId="1076"/>
          <ac:picMkLst>
            <pc:docMk/>
            <pc:sldMk cId="1366873610" sldId="261"/>
            <ac:picMk id="12" creationId="{B623E36A-255B-47E8-A9C8-B7F7F37F769E}"/>
          </ac:picMkLst>
        </pc:picChg>
        <pc:picChg chg="add del mod">
          <ac:chgData name="Deryk Jackson" userId="2a4eb684-28eb-452a-bc64-dbb984b53b4f" providerId="ADAL" clId="{6CFD9C80-DB18-451A-9503-CCDEA43A35E5}" dt="2021-08-11T17:35:48.359" v="1360" actId="478"/>
          <ac:picMkLst>
            <pc:docMk/>
            <pc:sldMk cId="1366873610" sldId="261"/>
            <ac:picMk id="13" creationId="{2470E31E-21AF-4A18-B372-13935F46492D}"/>
          </ac:picMkLst>
        </pc:picChg>
        <pc:picChg chg="add mod">
          <ac:chgData name="Deryk Jackson" userId="2a4eb684-28eb-452a-bc64-dbb984b53b4f" providerId="ADAL" clId="{6CFD9C80-DB18-451A-9503-CCDEA43A35E5}" dt="2021-08-11T17:35:53.959" v="1361" actId="1076"/>
          <ac:picMkLst>
            <pc:docMk/>
            <pc:sldMk cId="1366873610" sldId="261"/>
            <ac:picMk id="20" creationId="{A527CEED-2472-485E-BF48-63CD389F7BCD}"/>
          </ac:picMkLst>
        </pc:picChg>
        <pc:picChg chg="add mod">
          <ac:chgData name="Deryk Jackson" userId="2a4eb684-28eb-452a-bc64-dbb984b53b4f" providerId="ADAL" clId="{6CFD9C80-DB18-451A-9503-CCDEA43A35E5}" dt="2021-08-11T17:35:59.629" v="1362" actId="1076"/>
          <ac:picMkLst>
            <pc:docMk/>
            <pc:sldMk cId="1366873610" sldId="261"/>
            <ac:picMk id="21" creationId="{E33DBCDF-7438-456A-84E4-8BB08EAF3558}"/>
          </ac:picMkLst>
        </pc:picChg>
        <pc:picChg chg="add mod">
          <ac:chgData name="Deryk Jackson" userId="2a4eb684-28eb-452a-bc64-dbb984b53b4f" providerId="ADAL" clId="{6CFD9C80-DB18-451A-9503-CCDEA43A35E5}" dt="2021-08-11T17:36:05.120" v="1363" actId="1076"/>
          <ac:picMkLst>
            <pc:docMk/>
            <pc:sldMk cId="1366873610" sldId="261"/>
            <ac:picMk id="22" creationId="{14C5BCF3-0392-447B-9FBF-622BAD3E4594}"/>
          </ac:picMkLst>
        </pc:picChg>
        <pc:picChg chg="add mod">
          <ac:chgData name="Deryk Jackson" userId="2a4eb684-28eb-452a-bc64-dbb984b53b4f" providerId="ADAL" clId="{6CFD9C80-DB18-451A-9503-CCDEA43A35E5}" dt="2021-08-11T17:36:09.767" v="1364" actId="1076"/>
          <ac:picMkLst>
            <pc:docMk/>
            <pc:sldMk cId="1366873610" sldId="261"/>
            <ac:picMk id="23" creationId="{2059C781-B24E-4088-8113-F82C7279E0C1}"/>
          </ac:picMkLst>
        </pc:picChg>
        <pc:picChg chg="add mod">
          <ac:chgData name="Deryk Jackson" userId="2a4eb684-28eb-452a-bc64-dbb984b53b4f" providerId="ADAL" clId="{6CFD9C80-DB18-451A-9503-CCDEA43A35E5}" dt="2021-08-11T17:36:45.295" v="1366" actId="1076"/>
          <ac:picMkLst>
            <pc:docMk/>
            <pc:sldMk cId="1366873610" sldId="261"/>
            <ac:picMk id="24" creationId="{35C76104-56FA-406D-84FA-C6B6110D2712}"/>
          </ac:picMkLst>
        </pc:picChg>
        <pc:picChg chg="add mod">
          <ac:chgData name="Deryk Jackson" userId="2a4eb684-28eb-452a-bc64-dbb984b53b4f" providerId="ADAL" clId="{6CFD9C80-DB18-451A-9503-CCDEA43A35E5}" dt="2021-08-11T17:36:48.207" v="1367" actId="1076"/>
          <ac:picMkLst>
            <pc:docMk/>
            <pc:sldMk cId="1366873610" sldId="261"/>
            <ac:picMk id="25" creationId="{8A4DAE2A-23BF-49E8-A8B0-EBB5D6D920DD}"/>
          </ac:picMkLst>
        </pc:picChg>
        <pc:picChg chg="add mod">
          <ac:chgData name="Deryk Jackson" userId="2a4eb684-28eb-452a-bc64-dbb984b53b4f" providerId="ADAL" clId="{6CFD9C80-DB18-451A-9503-CCDEA43A35E5}" dt="2021-08-11T17:36:52.103" v="1368" actId="1076"/>
          <ac:picMkLst>
            <pc:docMk/>
            <pc:sldMk cId="1366873610" sldId="261"/>
            <ac:picMk id="26" creationId="{7D0C3EEA-8D64-4565-B8BC-1499AFE166E2}"/>
          </ac:picMkLst>
        </pc:picChg>
        <pc:picChg chg="add mod">
          <ac:chgData name="Deryk Jackson" userId="2a4eb684-28eb-452a-bc64-dbb984b53b4f" providerId="ADAL" clId="{6CFD9C80-DB18-451A-9503-CCDEA43A35E5}" dt="2021-08-11T17:36:57.467" v="1369" actId="1076"/>
          <ac:picMkLst>
            <pc:docMk/>
            <pc:sldMk cId="1366873610" sldId="261"/>
            <ac:picMk id="27" creationId="{2F098B20-178F-4DA7-A431-929EFB9F7482}"/>
          </ac:picMkLst>
        </pc:picChg>
        <pc:picChg chg="add del mod">
          <ac:chgData name="Deryk Jackson" userId="2a4eb684-28eb-452a-bc64-dbb984b53b4f" providerId="ADAL" clId="{6CFD9C80-DB18-451A-9503-CCDEA43A35E5}" dt="2021-08-11T17:38:05.503" v="1370" actId="478"/>
          <ac:picMkLst>
            <pc:docMk/>
            <pc:sldMk cId="1366873610" sldId="261"/>
            <ac:picMk id="28" creationId="{BC87273E-B1A2-40A6-A416-0F50CD220C2A}"/>
          </ac:picMkLst>
        </pc:picChg>
        <pc:picChg chg="add del mod">
          <ac:chgData name="Deryk Jackson" userId="2a4eb684-28eb-452a-bc64-dbb984b53b4f" providerId="ADAL" clId="{6CFD9C80-DB18-451A-9503-CCDEA43A35E5}" dt="2021-08-11T17:38:06.527" v="1371" actId="478"/>
          <ac:picMkLst>
            <pc:docMk/>
            <pc:sldMk cId="1366873610" sldId="261"/>
            <ac:picMk id="29" creationId="{D255E84E-8E51-4E60-AE9D-FB834537EA9A}"/>
          </ac:picMkLst>
        </pc:picChg>
        <pc:cxnChg chg="del mod">
          <ac:chgData name="Deryk Jackson" userId="2a4eb684-28eb-452a-bc64-dbb984b53b4f" providerId="ADAL" clId="{6CFD9C80-DB18-451A-9503-CCDEA43A35E5}" dt="2021-08-09T19:41:37.940" v="360" actId="478"/>
          <ac:cxnSpMkLst>
            <pc:docMk/>
            <pc:sldMk cId="1366873610" sldId="261"/>
            <ac:cxnSpMk id="30" creationId="{4575AACE-C0A7-481D-8398-BAC403ECC8A5}"/>
          </ac:cxnSpMkLst>
        </pc:cxnChg>
        <pc:cxnChg chg="del mod">
          <ac:chgData name="Deryk Jackson" userId="2a4eb684-28eb-452a-bc64-dbb984b53b4f" providerId="ADAL" clId="{6CFD9C80-DB18-451A-9503-CCDEA43A35E5}" dt="2021-08-09T19:41:37.940" v="360" actId="478"/>
          <ac:cxnSpMkLst>
            <pc:docMk/>
            <pc:sldMk cId="1366873610" sldId="261"/>
            <ac:cxnSpMk id="31" creationId="{5C2FB393-B880-4F66-A8D8-D9F62D9D1726}"/>
          </ac:cxnSpMkLst>
        </pc:cxnChg>
        <pc:cxnChg chg="del mod">
          <ac:chgData name="Deryk Jackson" userId="2a4eb684-28eb-452a-bc64-dbb984b53b4f" providerId="ADAL" clId="{6CFD9C80-DB18-451A-9503-CCDEA43A35E5}" dt="2021-08-09T19:41:49.195" v="375" actId="478"/>
          <ac:cxnSpMkLst>
            <pc:docMk/>
            <pc:sldMk cId="1366873610" sldId="261"/>
            <ac:cxnSpMk id="34" creationId="{F04DCC3E-4B3F-46FD-9CCC-FB710AC719E1}"/>
          </ac:cxnSpMkLst>
        </pc:cxnChg>
        <pc:cxnChg chg="del mod">
          <ac:chgData name="Deryk Jackson" userId="2a4eb684-28eb-452a-bc64-dbb984b53b4f" providerId="ADAL" clId="{6CFD9C80-DB18-451A-9503-CCDEA43A35E5}" dt="2021-08-09T19:41:46.971" v="372" actId="478"/>
          <ac:cxnSpMkLst>
            <pc:docMk/>
            <pc:sldMk cId="1366873610" sldId="261"/>
            <ac:cxnSpMk id="37" creationId="{01D518B1-C442-4896-8BC7-E324E06B9C62}"/>
          </ac:cxnSpMkLst>
        </pc:cxnChg>
        <pc:cxnChg chg="del mod">
          <ac:chgData name="Deryk Jackson" userId="2a4eb684-28eb-452a-bc64-dbb984b53b4f" providerId="ADAL" clId="{6CFD9C80-DB18-451A-9503-CCDEA43A35E5}" dt="2021-08-09T19:41:46.388" v="371" actId="478"/>
          <ac:cxnSpMkLst>
            <pc:docMk/>
            <pc:sldMk cId="1366873610" sldId="261"/>
            <ac:cxnSpMk id="40" creationId="{B787FB0C-7873-4B0D-B3CC-F234FAE68FAF}"/>
          </ac:cxnSpMkLst>
        </pc:cxnChg>
        <pc:cxnChg chg="del mod">
          <ac:chgData name="Deryk Jackson" userId="2a4eb684-28eb-452a-bc64-dbb984b53b4f" providerId="ADAL" clId="{6CFD9C80-DB18-451A-9503-CCDEA43A35E5}" dt="2021-08-09T19:41:45.932" v="370" actId="478"/>
          <ac:cxnSpMkLst>
            <pc:docMk/>
            <pc:sldMk cId="1366873610" sldId="261"/>
            <ac:cxnSpMk id="43" creationId="{6353E791-95A6-4B8F-82E1-16D1BD3D8889}"/>
          </ac:cxnSpMkLst>
        </pc:cxnChg>
        <pc:cxnChg chg="del mod">
          <ac:chgData name="Deryk Jackson" userId="2a4eb684-28eb-452a-bc64-dbb984b53b4f" providerId="ADAL" clId="{6CFD9C80-DB18-451A-9503-CCDEA43A35E5}" dt="2021-08-09T19:41:40.788" v="363" actId="478"/>
          <ac:cxnSpMkLst>
            <pc:docMk/>
            <pc:sldMk cId="1366873610" sldId="261"/>
            <ac:cxnSpMk id="67" creationId="{B1D6FD41-B744-4F98-922A-F22F2AE82B75}"/>
          </ac:cxnSpMkLst>
        </pc:cxnChg>
        <pc:cxnChg chg="del mod">
          <ac:chgData name="Deryk Jackson" userId="2a4eb684-28eb-452a-bc64-dbb984b53b4f" providerId="ADAL" clId="{6CFD9C80-DB18-451A-9503-CCDEA43A35E5}" dt="2021-08-09T19:41:37.940" v="360" actId="478"/>
          <ac:cxnSpMkLst>
            <pc:docMk/>
            <pc:sldMk cId="1366873610" sldId="261"/>
            <ac:cxnSpMk id="68" creationId="{1DAC4266-AA18-4042-B7E5-594C8FBC6E26}"/>
          </ac:cxnSpMkLst>
        </pc:cxnChg>
        <pc:cxnChg chg="del mod">
          <ac:chgData name="Deryk Jackson" userId="2a4eb684-28eb-452a-bc64-dbb984b53b4f" providerId="ADAL" clId="{6CFD9C80-DB18-451A-9503-CCDEA43A35E5}" dt="2021-08-09T19:41:39.317" v="361" actId="478"/>
          <ac:cxnSpMkLst>
            <pc:docMk/>
            <pc:sldMk cId="1366873610" sldId="261"/>
            <ac:cxnSpMk id="69" creationId="{0533AC8E-E6C5-44B7-8FAC-C7F813E8758A}"/>
          </ac:cxnSpMkLst>
        </pc:cxnChg>
        <pc:cxnChg chg="del">
          <ac:chgData name="Deryk Jackson" userId="2a4eb684-28eb-452a-bc64-dbb984b53b4f" providerId="ADAL" clId="{6CFD9C80-DB18-451A-9503-CCDEA43A35E5}" dt="2021-08-09T19:41:44.340" v="367" actId="478"/>
          <ac:cxnSpMkLst>
            <pc:docMk/>
            <pc:sldMk cId="1366873610" sldId="261"/>
            <ac:cxnSpMk id="70" creationId="{592D6802-906E-4295-A126-64D78A41CC6A}"/>
          </ac:cxnSpMkLst>
        </pc:cxnChg>
        <pc:cxnChg chg="del mod">
          <ac:chgData name="Deryk Jackson" userId="2a4eb684-28eb-452a-bc64-dbb984b53b4f" providerId="ADAL" clId="{6CFD9C80-DB18-451A-9503-CCDEA43A35E5}" dt="2021-08-09T19:41:37.940" v="360" actId="478"/>
          <ac:cxnSpMkLst>
            <pc:docMk/>
            <pc:sldMk cId="1366873610" sldId="261"/>
            <ac:cxnSpMk id="74" creationId="{D602AD17-7EE1-4539-A5F2-0B75173642F0}"/>
          </ac:cxnSpMkLst>
        </pc:cxnChg>
        <pc:cxnChg chg="del mod">
          <ac:chgData name="Deryk Jackson" userId="2a4eb684-28eb-452a-bc64-dbb984b53b4f" providerId="ADAL" clId="{6CFD9C80-DB18-451A-9503-CCDEA43A35E5}" dt="2021-08-09T19:41:55.188" v="379" actId="478"/>
          <ac:cxnSpMkLst>
            <pc:docMk/>
            <pc:sldMk cId="1366873610" sldId="261"/>
            <ac:cxnSpMk id="81" creationId="{B985856B-32AC-44ED-9BA3-F289E6309AFF}"/>
          </ac:cxnSpMkLst>
        </pc:cxnChg>
        <pc:cxnChg chg="del mod">
          <ac:chgData name="Deryk Jackson" userId="2a4eb684-28eb-452a-bc64-dbb984b53b4f" providerId="ADAL" clId="{6CFD9C80-DB18-451A-9503-CCDEA43A35E5}" dt="2021-08-09T19:41:54.179" v="378" actId="478"/>
          <ac:cxnSpMkLst>
            <pc:docMk/>
            <pc:sldMk cId="1366873610" sldId="261"/>
            <ac:cxnSpMk id="85" creationId="{3338D81A-5592-46F3-B97A-2A154AB0E3B8}"/>
          </ac:cxnSpMkLst>
        </pc:cxnChg>
        <pc:cxnChg chg="del mod">
          <ac:chgData name="Deryk Jackson" userId="2a4eb684-28eb-452a-bc64-dbb984b53b4f" providerId="ADAL" clId="{6CFD9C80-DB18-451A-9503-CCDEA43A35E5}" dt="2021-08-09T19:41:40.068" v="362" actId="478"/>
          <ac:cxnSpMkLst>
            <pc:docMk/>
            <pc:sldMk cId="1366873610" sldId="261"/>
            <ac:cxnSpMk id="86" creationId="{7FDFAECF-70C7-43F8-8D82-563981ECE756}"/>
          </ac:cxnSpMkLst>
        </pc:cxnChg>
      </pc:sldChg>
      <pc:sldChg chg="modSp mod">
        <pc:chgData name="Deryk Jackson" userId="2a4eb684-28eb-452a-bc64-dbb984b53b4f" providerId="ADAL" clId="{6CFD9C80-DB18-451A-9503-CCDEA43A35E5}" dt="2021-08-09T19:40:01.214" v="353"/>
        <pc:sldMkLst>
          <pc:docMk/>
          <pc:sldMk cId="3412112218" sldId="264"/>
        </pc:sldMkLst>
        <pc:spChg chg="mod">
          <ac:chgData name="Deryk Jackson" userId="2a4eb684-28eb-452a-bc64-dbb984b53b4f" providerId="ADAL" clId="{6CFD9C80-DB18-451A-9503-CCDEA43A35E5}" dt="2021-08-09T19:40:01.214" v="353"/>
          <ac:spMkLst>
            <pc:docMk/>
            <pc:sldMk cId="3412112218" sldId="264"/>
            <ac:spMk id="12" creationId="{75C9499B-1FCE-4792-B7E5-9260C0E7F3F5}"/>
          </ac:spMkLst>
        </pc:spChg>
      </pc:sldChg>
      <pc:sldChg chg="addSp delSp modSp mod">
        <pc:chgData name="Deryk Jackson" userId="2a4eb684-28eb-452a-bc64-dbb984b53b4f" providerId="ADAL" clId="{6CFD9C80-DB18-451A-9503-CCDEA43A35E5}" dt="2021-08-11T20:23:02.565" v="2492" actId="20577"/>
        <pc:sldMkLst>
          <pc:docMk/>
          <pc:sldMk cId="1199812728" sldId="266"/>
        </pc:sldMkLst>
        <pc:spChg chg="mod">
          <ac:chgData name="Deryk Jackson" userId="2a4eb684-28eb-452a-bc64-dbb984b53b4f" providerId="ADAL" clId="{6CFD9C80-DB18-451A-9503-CCDEA43A35E5}" dt="2021-08-11T20:23:02.565" v="2492" actId="20577"/>
          <ac:spMkLst>
            <pc:docMk/>
            <pc:sldMk cId="1199812728" sldId="266"/>
            <ac:spMk id="12" creationId="{E7D7394D-4E89-4887-8814-736B3D02C9DC}"/>
          </ac:spMkLst>
        </pc:spChg>
        <pc:picChg chg="add del">
          <ac:chgData name="Deryk Jackson" userId="2a4eb684-28eb-452a-bc64-dbb984b53b4f" providerId="ADAL" clId="{6CFD9C80-DB18-451A-9503-CCDEA43A35E5}" dt="2021-08-11T20:16:39.192" v="2439" actId="478"/>
          <ac:picMkLst>
            <pc:docMk/>
            <pc:sldMk cId="1199812728" sldId="266"/>
            <ac:picMk id="3" creationId="{7280F807-2CE9-44D4-A7A3-FC92A1441123}"/>
          </ac:picMkLst>
        </pc:picChg>
        <pc:picChg chg="add del mod ord">
          <ac:chgData name="Deryk Jackson" userId="2a4eb684-28eb-452a-bc64-dbb984b53b4f" providerId="ADAL" clId="{6CFD9C80-DB18-451A-9503-CCDEA43A35E5}" dt="2021-08-11T20:20:45.190" v="2482" actId="1076"/>
          <ac:picMkLst>
            <pc:docMk/>
            <pc:sldMk cId="1199812728" sldId="266"/>
            <ac:picMk id="5" creationId="{4F76277E-95EE-4F23-AA09-87E4ECD2BC10}"/>
          </ac:picMkLst>
        </pc:picChg>
        <pc:picChg chg="add del">
          <ac:chgData name="Deryk Jackson" userId="2a4eb684-28eb-452a-bc64-dbb984b53b4f" providerId="ADAL" clId="{6CFD9C80-DB18-451A-9503-CCDEA43A35E5}" dt="2021-08-11T20:20:21.519" v="2476"/>
          <ac:picMkLst>
            <pc:docMk/>
            <pc:sldMk cId="1199812728" sldId="266"/>
            <ac:picMk id="10" creationId="{55AE7D80-CAFA-45F2-A97F-94E6E1D07D64}"/>
          </ac:picMkLst>
        </pc:picChg>
        <pc:picChg chg="add del">
          <ac:chgData name="Deryk Jackson" userId="2a4eb684-28eb-452a-bc64-dbb984b53b4f" providerId="ADAL" clId="{6CFD9C80-DB18-451A-9503-CCDEA43A35E5}" dt="2021-08-11T20:19:52.982" v="2473"/>
          <ac:picMkLst>
            <pc:docMk/>
            <pc:sldMk cId="1199812728" sldId="266"/>
            <ac:picMk id="11" creationId="{0AB0E66B-F3B6-4C96-9209-649479041841}"/>
          </ac:picMkLst>
        </pc:picChg>
        <pc:picChg chg="add del">
          <ac:chgData name="Deryk Jackson" userId="2a4eb684-28eb-452a-bc64-dbb984b53b4f" providerId="ADAL" clId="{6CFD9C80-DB18-451A-9503-CCDEA43A35E5}" dt="2021-08-11T20:20:18.234" v="2475"/>
          <ac:picMkLst>
            <pc:docMk/>
            <pc:sldMk cId="1199812728" sldId="266"/>
            <ac:picMk id="13" creationId="{4A1041AA-7DD2-48C7-92CA-29178DB75240}"/>
          </ac:picMkLst>
        </pc:picChg>
      </pc:sldChg>
      <pc:sldChg chg="addSp delSp modSp mod">
        <pc:chgData name="Deryk Jackson" userId="2a4eb684-28eb-452a-bc64-dbb984b53b4f" providerId="ADAL" clId="{6CFD9C80-DB18-451A-9503-CCDEA43A35E5}" dt="2021-08-11T20:23:30.670" v="2496" actId="1076"/>
        <pc:sldMkLst>
          <pc:docMk/>
          <pc:sldMk cId="2505374464" sldId="267"/>
        </pc:sldMkLst>
        <pc:spChg chg="add mod">
          <ac:chgData name="Deryk Jackson" userId="2a4eb684-28eb-452a-bc64-dbb984b53b4f" providerId="ADAL" clId="{6CFD9C80-DB18-451A-9503-CCDEA43A35E5}" dt="2021-08-11T20:23:30.670" v="2496" actId="1076"/>
          <ac:spMkLst>
            <pc:docMk/>
            <pc:sldMk cId="2505374464" sldId="267"/>
            <ac:spMk id="12" creationId="{CD0D6D8E-EEBD-4876-A297-C4EB15864397}"/>
          </ac:spMkLst>
        </pc:spChg>
        <pc:picChg chg="del">
          <ac:chgData name="Deryk Jackson" userId="2a4eb684-28eb-452a-bc64-dbb984b53b4f" providerId="ADAL" clId="{6CFD9C80-DB18-451A-9503-CCDEA43A35E5}" dt="2021-08-11T20:22:11.428" v="2484" actId="478"/>
          <ac:picMkLst>
            <pc:docMk/>
            <pc:sldMk cId="2505374464" sldId="267"/>
            <ac:picMk id="3" creationId="{C1750D79-673D-4AE0-B0BD-0255085BCC48}"/>
          </ac:picMkLst>
        </pc:picChg>
        <pc:picChg chg="del mod">
          <ac:chgData name="Deryk Jackson" userId="2a4eb684-28eb-452a-bc64-dbb984b53b4f" providerId="ADAL" clId="{6CFD9C80-DB18-451A-9503-CCDEA43A35E5}" dt="2021-08-11T20:23:10.887" v="2493" actId="478"/>
          <ac:picMkLst>
            <pc:docMk/>
            <pc:sldMk cId="2505374464" sldId="267"/>
            <ac:picMk id="5" creationId="{AFACDE3E-14F3-456C-9441-D4055BA30324}"/>
          </ac:picMkLst>
        </pc:picChg>
        <pc:picChg chg="add mod ord">
          <ac:chgData name="Deryk Jackson" userId="2a4eb684-28eb-452a-bc64-dbb984b53b4f" providerId="ADAL" clId="{6CFD9C80-DB18-451A-9503-CCDEA43A35E5}" dt="2021-08-11T20:22:37.679" v="2488" actId="167"/>
          <ac:picMkLst>
            <pc:docMk/>
            <pc:sldMk cId="2505374464" sldId="267"/>
            <ac:picMk id="11" creationId="{916887C7-1D69-4D76-874B-B5A6DA592890}"/>
          </ac:picMkLst>
        </pc:picChg>
      </pc:sldChg>
      <pc:sldChg chg="addSp delSp modSp del mod">
        <pc:chgData name="Deryk Jackson" userId="2a4eb684-28eb-452a-bc64-dbb984b53b4f" providerId="ADAL" clId="{6CFD9C80-DB18-451A-9503-CCDEA43A35E5}" dt="2021-08-11T17:39:25.675" v="1440" actId="2696"/>
        <pc:sldMkLst>
          <pc:docMk/>
          <pc:sldMk cId="3109072148" sldId="270"/>
        </pc:sldMkLst>
        <pc:spChg chg="del">
          <ac:chgData name="Deryk Jackson" userId="2a4eb684-28eb-452a-bc64-dbb984b53b4f" providerId="ADAL" clId="{6CFD9C80-DB18-451A-9503-CCDEA43A35E5}" dt="2021-08-11T17:38:33.038" v="1392" actId="478"/>
          <ac:spMkLst>
            <pc:docMk/>
            <pc:sldMk cId="3109072148" sldId="270"/>
            <ac:spMk id="21" creationId="{AB06E9BA-42EE-4F6D-90CF-AC360DEBEB04}"/>
          </ac:spMkLst>
        </pc:spChg>
        <pc:spChg chg="del">
          <ac:chgData name="Deryk Jackson" userId="2a4eb684-28eb-452a-bc64-dbb984b53b4f" providerId="ADAL" clId="{6CFD9C80-DB18-451A-9503-CCDEA43A35E5}" dt="2021-08-11T17:38:29.854" v="1390" actId="478"/>
          <ac:spMkLst>
            <pc:docMk/>
            <pc:sldMk cId="3109072148" sldId="270"/>
            <ac:spMk id="22" creationId="{6ACE2CA5-A192-4A0F-9877-D440D4E89320}"/>
          </ac:spMkLst>
        </pc:spChg>
        <pc:spChg chg="del">
          <ac:chgData name="Deryk Jackson" userId="2a4eb684-28eb-452a-bc64-dbb984b53b4f" providerId="ADAL" clId="{6CFD9C80-DB18-451A-9503-CCDEA43A35E5}" dt="2021-08-11T17:38:15.592" v="1375" actId="478"/>
          <ac:spMkLst>
            <pc:docMk/>
            <pc:sldMk cId="3109072148" sldId="270"/>
            <ac:spMk id="23" creationId="{FC6E87D7-7363-4180-8084-C94F801F1FBA}"/>
          </ac:spMkLst>
        </pc:spChg>
        <pc:spChg chg="del">
          <ac:chgData name="Deryk Jackson" userId="2a4eb684-28eb-452a-bc64-dbb984b53b4f" providerId="ADAL" clId="{6CFD9C80-DB18-451A-9503-CCDEA43A35E5}" dt="2021-08-11T17:38:17.367" v="1377" actId="478"/>
          <ac:spMkLst>
            <pc:docMk/>
            <pc:sldMk cId="3109072148" sldId="270"/>
            <ac:spMk id="24" creationId="{BCC4CDEE-8109-48A3-9878-6F7DED08FD96}"/>
          </ac:spMkLst>
        </pc:spChg>
        <pc:spChg chg="del">
          <ac:chgData name="Deryk Jackson" userId="2a4eb684-28eb-452a-bc64-dbb984b53b4f" providerId="ADAL" clId="{6CFD9C80-DB18-451A-9503-CCDEA43A35E5}" dt="2021-08-11T17:38:19.456" v="1379" actId="478"/>
          <ac:spMkLst>
            <pc:docMk/>
            <pc:sldMk cId="3109072148" sldId="270"/>
            <ac:spMk id="25" creationId="{CD48568A-CECE-4417-928C-A09BC843FE1F}"/>
          </ac:spMkLst>
        </pc:spChg>
        <pc:spChg chg="del">
          <ac:chgData name="Deryk Jackson" userId="2a4eb684-28eb-452a-bc64-dbb984b53b4f" providerId="ADAL" clId="{6CFD9C80-DB18-451A-9503-CCDEA43A35E5}" dt="2021-08-11T17:38:21.271" v="1381" actId="478"/>
          <ac:spMkLst>
            <pc:docMk/>
            <pc:sldMk cId="3109072148" sldId="270"/>
            <ac:spMk id="26" creationId="{1E30D8D3-EA35-4A0A-8C56-F679607BBB04}"/>
          </ac:spMkLst>
        </pc:spChg>
        <pc:spChg chg="del">
          <ac:chgData name="Deryk Jackson" userId="2a4eb684-28eb-452a-bc64-dbb984b53b4f" providerId="ADAL" clId="{6CFD9C80-DB18-451A-9503-CCDEA43A35E5}" dt="2021-08-11T17:38:28.749" v="1389" actId="478"/>
          <ac:spMkLst>
            <pc:docMk/>
            <pc:sldMk cId="3109072148" sldId="270"/>
            <ac:spMk id="47" creationId="{BFD2A314-4FFE-430F-875D-44940EB833E2}"/>
          </ac:spMkLst>
        </pc:spChg>
        <pc:spChg chg="del">
          <ac:chgData name="Deryk Jackson" userId="2a4eb684-28eb-452a-bc64-dbb984b53b4f" providerId="ADAL" clId="{6CFD9C80-DB18-451A-9503-CCDEA43A35E5}" dt="2021-08-11T17:38:31.008" v="1391" actId="478"/>
          <ac:spMkLst>
            <pc:docMk/>
            <pc:sldMk cId="3109072148" sldId="270"/>
            <ac:spMk id="48" creationId="{88E31C5C-704C-4EF7-B784-3585D5668073}"/>
          </ac:spMkLst>
        </pc:spChg>
        <pc:spChg chg="del">
          <ac:chgData name="Deryk Jackson" userId="2a4eb684-28eb-452a-bc64-dbb984b53b4f" providerId="ADAL" clId="{6CFD9C80-DB18-451A-9503-CCDEA43A35E5}" dt="2021-08-11T17:38:27.901" v="1388" actId="478"/>
          <ac:spMkLst>
            <pc:docMk/>
            <pc:sldMk cId="3109072148" sldId="270"/>
            <ac:spMk id="49" creationId="{A033CDAF-3F8F-4E69-9DC7-EEAD930C26B1}"/>
          </ac:spMkLst>
        </pc:spChg>
        <pc:spChg chg="del">
          <ac:chgData name="Deryk Jackson" userId="2a4eb684-28eb-452a-bc64-dbb984b53b4f" providerId="ADAL" clId="{6CFD9C80-DB18-451A-9503-CCDEA43A35E5}" dt="2021-08-11T17:38:26.987" v="1387" actId="478"/>
          <ac:spMkLst>
            <pc:docMk/>
            <pc:sldMk cId="3109072148" sldId="270"/>
            <ac:spMk id="50" creationId="{52C8C5DF-7586-4129-A328-4B9015882C7E}"/>
          </ac:spMkLst>
        </pc:spChg>
        <pc:spChg chg="del">
          <ac:chgData name="Deryk Jackson" userId="2a4eb684-28eb-452a-bc64-dbb984b53b4f" providerId="ADAL" clId="{6CFD9C80-DB18-451A-9503-CCDEA43A35E5}" dt="2021-08-11T17:38:26.097" v="1386" actId="478"/>
          <ac:spMkLst>
            <pc:docMk/>
            <pc:sldMk cId="3109072148" sldId="270"/>
            <ac:spMk id="51" creationId="{C4B88965-5881-4542-8DE0-CBC62814E8B2}"/>
          </ac:spMkLst>
        </pc:spChg>
        <pc:spChg chg="del">
          <ac:chgData name="Deryk Jackson" userId="2a4eb684-28eb-452a-bc64-dbb984b53b4f" providerId="ADAL" clId="{6CFD9C80-DB18-451A-9503-CCDEA43A35E5}" dt="2021-08-11T17:38:25.196" v="1385" actId="478"/>
          <ac:spMkLst>
            <pc:docMk/>
            <pc:sldMk cId="3109072148" sldId="270"/>
            <ac:spMk id="52" creationId="{35E5923B-2FAE-40B0-A4A6-76D50AE006DC}"/>
          </ac:spMkLst>
        </pc:spChg>
        <pc:spChg chg="mod">
          <ac:chgData name="Deryk Jackson" userId="2a4eb684-28eb-452a-bc64-dbb984b53b4f" providerId="ADAL" clId="{6CFD9C80-DB18-451A-9503-CCDEA43A35E5}" dt="2021-08-10T20:56:48.173" v="1276" actId="6549"/>
          <ac:spMkLst>
            <pc:docMk/>
            <pc:sldMk cId="3109072148" sldId="270"/>
            <ac:spMk id="56" creationId="{66691527-C15B-4F9B-AC23-BB5457BAA5BA}"/>
          </ac:spMkLst>
        </pc:spChg>
        <pc:spChg chg="add del">
          <ac:chgData name="Deryk Jackson" userId="2a4eb684-28eb-452a-bc64-dbb984b53b4f" providerId="ADAL" clId="{6CFD9C80-DB18-451A-9503-CCDEA43A35E5}" dt="2021-08-10T20:56:47.556" v="1275" actId="478"/>
          <ac:spMkLst>
            <pc:docMk/>
            <pc:sldMk cId="3109072148" sldId="270"/>
            <ac:spMk id="57" creationId="{56774CAB-64F3-44CA-8825-07F7FE53CE58}"/>
          </ac:spMkLst>
        </pc:spChg>
        <pc:spChg chg="del">
          <ac:chgData name="Deryk Jackson" userId="2a4eb684-28eb-452a-bc64-dbb984b53b4f" providerId="ADAL" clId="{6CFD9C80-DB18-451A-9503-CCDEA43A35E5}" dt="2021-08-11T17:38:23.670" v="1383" actId="478"/>
          <ac:spMkLst>
            <pc:docMk/>
            <pc:sldMk cId="3109072148" sldId="270"/>
            <ac:spMk id="73" creationId="{35AFE6E1-6D14-4264-9203-8B6C07998536}"/>
          </ac:spMkLst>
        </pc:spChg>
        <pc:spChg chg="del">
          <ac:chgData name="Deryk Jackson" userId="2a4eb684-28eb-452a-bc64-dbb984b53b4f" providerId="ADAL" clId="{6CFD9C80-DB18-451A-9503-CCDEA43A35E5}" dt="2021-08-11T17:38:24.193" v="1384" actId="478"/>
          <ac:spMkLst>
            <pc:docMk/>
            <pc:sldMk cId="3109072148" sldId="270"/>
            <ac:spMk id="74" creationId="{84C7A678-7547-49BC-B467-5898174CB942}"/>
          </ac:spMkLst>
        </pc:spChg>
        <pc:spChg chg="mod">
          <ac:chgData name="Deryk Jackson" userId="2a4eb684-28eb-452a-bc64-dbb984b53b4f" providerId="ADAL" clId="{6CFD9C80-DB18-451A-9503-CCDEA43A35E5}" dt="2021-08-10T20:56:47.268" v="1274" actId="6549"/>
          <ac:spMkLst>
            <pc:docMk/>
            <pc:sldMk cId="3109072148" sldId="270"/>
            <ac:spMk id="113" creationId="{BE23088C-03DD-4542-A309-B451ECDD36C4}"/>
          </ac:spMkLst>
        </pc:spChg>
        <pc:cxnChg chg="del mod">
          <ac:chgData name="Deryk Jackson" userId="2a4eb684-28eb-452a-bc64-dbb984b53b4f" providerId="ADAL" clId="{6CFD9C80-DB18-451A-9503-CCDEA43A35E5}" dt="2021-08-11T17:38:11.026" v="1372" actId="478"/>
          <ac:cxnSpMkLst>
            <pc:docMk/>
            <pc:sldMk cId="3109072148" sldId="270"/>
            <ac:cxnSpMk id="30" creationId="{4575AACE-C0A7-481D-8398-BAC403ECC8A5}"/>
          </ac:cxnSpMkLst>
        </pc:cxnChg>
        <pc:cxnChg chg="del mod">
          <ac:chgData name="Deryk Jackson" userId="2a4eb684-28eb-452a-bc64-dbb984b53b4f" providerId="ADAL" clId="{6CFD9C80-DB18-451A-9503-CCDEA43A35E5}" dt="2021-08-11T17:38:11.909" v="1373" actId="478"/>
          <ac:cxnSpMkLst>
            <pc:docMk/>
            <pc:sldMk cId="3109072148" sldId="270"/>
            <ac:cxnSpMk id="31" creationId="{5C2FB393-B880-4F66-A8D8-D9F62D9D1726}"/>
          </ac:cxnSpMkLst>
        </pc:cxnChg>
        <pc:cxnChg chg="del mod">
          <ac:chgData name="Deryk Jackson" userId="2a4eb684-28eb-452a-bc64-dbb984b53b4f" providerId="ADAL" clId="{6CFD9C80-DB18-451A-9503-CCDEA43A35E5}" dt="2021-08-11T17:38:14.135" v="1374" actId="478"/>
          <ac:cxnSpMkLst>
            <pc:docMk/>
            <pc:sldMk cId="3109072148" sldId="270"/>
            <ac:cxnSpMk id="34" creationId="{F04DCC3E-4B3F-46FD-9CCC-FB710AC719E1}"/>
          </ac:cxnSpMkLst>
        </pc:cxnChg>
        <pc:cxnChg chg="del mod">
          <ac:chgData name="Deryk Jackson" userId="2a4eb684-28eb-452a-bc64-dbb984b53b4f" providerId="ADAL" clId="{6CFD9C80-DB18-451A-9503-CCDEA43A35E5}" dt="2021-08-11T17:38:16.191" v="1376" actId="478"/>
          <ac:cxnSpMkLst>
            <pc:docMk/>
            <pc:sldMk cId="3109072148" sldId="270"/>
            <ac:cxnSpMk id="37" creationId="{01D518B1-C442-4896-8BC7-E324E06B9C62}"/>
          </ac:cxnSpMkLst>
        </pc:cxnChg>
        <pc:cxnChg chg="del mod">
          <ac:chgData name="Deryk Jackson" userId="2a4eb684-28eb-452a-bc64-dbb984b53b4f" providerId="ADAL" clId="{6CFD9C80-DB18-451A-9503-CCDEA43A35E5}" dt="2021-08-11T17:38:17.990" v="1378" actId="478"/>
          <ac:cxnSpMkLst>
            <pc:docMk/>
            <pc:sldMk cId="3109072148" sldId="270"/>
            <ac:cxnSpMk id="40" creationId="{B787FB0C-7873-4B0D-B3CC-F234FAE68FAF}"/>
          </ac:cxnSpMkLst>
        </pc:cxnChg>
        <pc:cxnChg chg="del mod">
          <ac:chgData name="Deryk Jackson" userId="2a4eb684-28eb-452a-bc64-dbb984b53b4f" providerId="ADAL" clId="{6CFD9C80-DB18-451A-9503-CCDEA43A35E5}" dt="2021-08-11T17:38:20.030" v="1380" actId="478"/>
          <ac:cxnSpMkLst>
            <pc:docMk/>
            <pc:sldMk cId="3109072148" sldId="270"/>
            <ac:cxnSpMk id="43" creationId="{6353E791-95A6-4B8F-82E1-16D1BD3D8889}"/>
          </ac:cxnSpMkLst>
        </pc:cxnChg>
        <pc:cxnChg chg="del">
          <ac:chgData name="Deryk Jackson" userId="2a4eb684-28eb-452a-bc64-dbb984b53b4f" providerId="ADAL" clId="{6CFD9C80-DB18-451A-9503-CCDEA43A35E5}" dt="2021-08-11T17:38:21.854" v="1382" actId="478"/>
          <ac:cxnSpMkLst>
            <pc:docMk/>
            <pc:sldMk cId="3109072148" sldId="270"/>
            <ac:cxnSpMk id="75" creationId="{2FC9B4B0-405D-45B1-A7C5-1FBBEF2CE5F1}"/>
          </ac:cxnSpMkLst>
        </pc:cxnChg>
      </pc:sldChg>
      <pc:sldChg chg="addSp delSp modSp mod">
        <pc:chgData name="Deryk Jackson" userId="2a4eb684-28eb-452a-bc64-dbb984b53b4f" providerId="ADAL" clId="{6CFD9C80-DB18-451A-9503-CCDEA43A35E5}" dt="2021-08-11T18:37:19.694" v="2141" actId="1076"/>
        <pc:sldMkLst>
          <pc:docMk/>
          <pc:sldMk cId="2744897662" sldId="271"/>
        </pc:sldMkLst>
        <pc:spChg chg="mod">
          <ac:chgData name="Deryk Jackson" userId="2a4eb684-28eb-452a-bc64-dbb984b53b4f" providerId="ADAL" clId="{6CFD9C80-DB18-451A-9503-CCDEA43A35E5}" dt="2021-08-11T18:22:32.278" v="2035" actId="1076"/>
          <ac:spMkLst>
            <pc:docMk/>
            <pc:sldMk cId="2744897662" sldId="271"/>
            <ac:spMk id="9" creationId="{1DAB9E05-A261-43D6-8834-6B35A8817984}"/>
          </ac:spMkLst>
        </pc:spChg>
        <pc:spChg chg="mod">
          <ac:chgData name="Deryk Jackson" userId="2a4eb684-28eb-452a-bc64-dbb984b53b4f" providerId="ADAL" clId="{6CFD9C80-DB18-451A-9503-CCDEA43A35E5}" dt="2021-08-11T18:22:28.505" v="2034" actId="1076"/>
          <ac:spMkLst>
            <pc:docMk/>
            <pc:sldMk cId="2744897662" sldId="271"/>
            <ac:spMk id="10" creationId="{BF773FB4-8DC7-49DA-9EB6-ED5DD8B16BDD}"/>
          </ac:spMkLst>
        </pc:spChg>
        <pc:spChg chg="del mod">
          <ac:chgData name="Deryk Jackson" userId="2a4eb684-28eb-452a-bc64-dbb984b53b4f" providerId="ADAL" clId="{6CFD9C80-DB18-451A-9503-CCDEA43A35E5}" dt="2021-08-11T17:51:31.843" v="1618" actId="478"/>
          <ac:spMkLst>
            <pc:docMk/>
            <pc:sldMk cId="2744897662" sldId="271"/>
            <ac:spMk id="20" creationId="{7C2CCF18-7AC7-461C-B965-51B1DF3CA008}"/>
          </ac:spMkLst>
        </pc:spChg>
        <pc:spChg chg="del">
          <ac:chgData name="Deryk Jackson" userId="2a4eb684-28eb-452a-bc64-dbb984b53b4f" providerId="ADAL" clId="{6CFD9C80-DB18-451A-9503-CCDEA43A35E5}" dt="2021-08-11T17:51:36.389" v="1621" actId="478"/>
          <ac:spMkLst>
            <pc:docMk/>
            <pc:sldMk cId="2744897662" sldId="271"/>
            <ac:spMk id="21" creationId="{AB06E9BA-42EE-4F6D-90CF-AC360DEBEB04}"/>
          </ac:spMkLst>
        </pc:spChg>
        <pc:spChg chg="del">
          <ac:chgData name="Deryk Jackson" userId="2a4eb684-28eb-452a-bc64-dbb984b53b4f" providerId="ADAL" clId="{6CFD9C80-DB18-451A-9503-CCDEA43A35E5}" dt="2021-08-11T17:50:57.890" v="1605" actId="478"/>
          <ac:spMkLst>
            <pc:docMk/>
            <pc:sldMk cId="2744897662" sldId="271"/>
            <ac:spMk id="22" creationId="{6ACE2CA5-A192-4A0F-9877-D440D4E89320}"/>
          </ac:spMkLst>
        </pc:spChg>
        <pc:spChg chg="del">
          <ac:chgData name="Deryk Jackson" userId="2a4eb684-28eb-452a-bc64-dbb984b53b4f" providerId="ADAL" clId="{6CFD9C80-DB18-451A-9503-CCDEA43A35E5}" dt="2021-08-11T17:51:00.182" v="1606" actId="478"/>
          <ac:spMkLst>
            <pc:docMk/>
            <pc:sldMk cId="2744897662" sldId="271"/>
            <ac:spMk id="23" creationId="{FC6E87D7-7363-4180-8084-C94F801F1FBA}"/>
          </ac:spMkLst>
        </pc:spChg>
        <pc:spChg chg="del">
          <ac:chgData name="Deryk Jackson" userId="2a4eb684-28eb-452a-bc64-dbb984b53b4f" providerId="ADAL" clId="{6CFD9C80-DB18-451A-9503-CCDEA43A35E5}" dt="2021-08-11T17:51:02.453" v="1607" actId="478"/>
          <ac:spMkLst>
            <pc:docMk/>
            <pc:sldMk cId="2744897662" sldId="271"/>
            <ac:spMk id="24" creationId="{BCC4CDEE-8109-48A3-9878-6F7DED08FD96}"/>
          </ac:spMkLst>
        </pc:spChg>
        <pc:spChg chg="del">
          <ac:chgData name="Deryk Jackson" userId="2a4eb684-28eb-452a-bc64-dbb984b53b4f" providerId="ADAL" clId="{6CFD9C80-DB18-451A-9503-CCDEA43A35E5}" dt="2021-08-11T17:51:03.583" v="1608" actId="478"/>
          <ac:spMkLst>
            <pc:docMk/>
            <pc:sldMk cId="2744897662" sldId="271"/>
            <ac:spMk id="25" creationId="{CD48568A-CECE-4417-928C-A09BC843FE1F}"/>
          </ac:spMkLst>
        </pc:spChg>
        <pc:spChg chg="del">
          <ac:chgData name="Deryk Jackson" userId="2a4eb684-28eb-452a-bc64-dbb984b53b4f" providerId="ADAL" clId="{6CFD9C80-DB18-451A-9503-CCDEA43A35E5}" dt="2021-08-11T17:51:04.656" v="1609" actId="478"/>
          <ac:spMkLst>
            <pc:docMk/>
            <pc:sldMk cId="2744897662" sldId="271"/>
            <ac:spMk id="26" creationId="{1E30D8D3-EA35-4A0A-8C56-F679607BBB04}"/>
          </ac:spMkLst>
        </pc:spChg>
        <pc:spChg chg="del mod">
          <ac:chgData name="Deryk Jackson" userId="2a4eb684-28eb-452a-bc64-dbb984b53b4f" providerId="ADAL" clId="{6CFD9C80-DB18-451A-9503-CCDEA43A35E5}" dt="2021-08-11T18:17:46.157" v="1971" actId="478"/>
          <ac:spMkLst>
            <pc:docMk/>
            <pc:sldMk cId="2744897662" sldId="271"/>
            <ac:spMk id="28" creationId="{AD3701DE-FE87-432A-8788-4A69315B0A64}"/>
          </ac:spMkLst>
        </pc:spChg>
        <pc:spChg chg="del">
          <ac:chgData name="Deryk Jackson" userId="2a4eb684-28eb-452a-bc64-dbb984b53b4f" providerId="ADAL" clId="{6CFD9C80-DB18-451A-9503-CCDEA43A35E5}" dt="2021-08-11T17:51:39.184" v="1624" actId="478"/>
          <ac:spMkLst>
            <pc:docMk/>
            <pc:sldMk cId="2744897662" sldId="271"/>
            <ac:spMk id="46" creationId="{825A8EB4-3AAB-4DD4-BFE3-A70F03FD1B47}"/>
          </ac:spMkLst>
        </pc:spChg>
        <pc:spChg chg="add del">
          <ac:chgData name="Deryk Jackson" userId="2a4eb684-28eb-452a-bc64-dbb984b53b4f" providerId="ADAL" clId="{6CFD9C80-DB18-451A-9503-CCDEA43A35E5}" dt="2021-08-11T17:51:38.493" v="1623" actId="478"/>
          <ac:spMkLst>
            <pc:docMk/>
            <pc:sldMk cId="2744897662" sldId="271"/>
            <ac:spMk id="47" creationId="{BFD2A314-4FFE-430F-875D-44940EB833E2}"/>
          </ac:spMkLst>
        </pc:spChg>
        <pc:spChg chg="del">
          <ac:chgData name="Deryk Jackson" userId="2a4eb684-28eb-452a-bc64-dbb984b53b4f" providerId="ADAL" clId="{6CFD9C80-DB18-451A-9503-CCDEA43A35E5}" dt="2021-08-11T17:51:37.814" v="1622" actId="478"/>
          <ac:spMkLst>
            <pc:docMk/>
            <pc:sldMk cId="2744897662" sldId="271"/>
            <ac:spMk id="48" creationId="{88E31C5C-704C-4EF7-B784-3585D5668073}"/>
          </ac:spMkLst>
        </pc:spChg>
        <pc:spChg chg="add del">
          <ac:chgData name="Deryk Jackson" userId="2a4eb684-28eb-452a-bc64-dbb984b53b4f" providerId="ADAL" clId="{6CFD9C80-DB18-451A-9503-CCDEA43A35E5}" dt="2021-08-11T17:57:08.432" v="1679" actId="478"/>
          <ac:spMkLst>
            <pc:docMk/>
            <pc:sldMk cId="2744897662" sldId="271"/>
            <ac:spMk id="49" creationId="{A033CDAF-3F8F-4E69-9DC7-EEAD930C26B1}"/>
          </ac:spMkLst>
        </pc:spChg>
        <pc:spChg chg="add del">
          <ac:chgData name="Deryk Jackson" userId="2a4eb684-28eb-452a-bc64-dbb984b53b4f" providerId="ADAL" clId="{6CFD9C80-DB18-451A-9503-CCDEA43A35E5}" dt="2021-08-11T17:57:08.732" v="1681" actId="478"/>
          <ac:spMkLst>
            <pc:docMk/>
            <pc:sldMk cId="2744897662" sldId="271"/>
            <ac:spMk id="50" creationId="{52C8C5DF-7586-4129-A328-4B9015882C7E}"/>
          </ac:spMkLst>
        </pc:spChg>
        <pc:spChg chg="mod ord">
          <ac:chgData name="Deryk Jackson" userId="2a4eb684-28eb-452a-bc64-dbb984b53b4f" providerId="ADAL" clId="{6CFD9C80-DB18-451A-9503-CCDEA43A35E5}" dt="2021-08-11T18:23:50.353" v="2046" actId="1076"/>
          <ac:spMkLst>
            <pc:docMk/>
            <pc:sldMk cId="2744897662" sldId="271"/>
            <ac:spMk id="51" creationId="{C4B88965-5881-4542-8DE0-CBC62814E8B2}"/>
          </ac:spMkLst>
        </pc:spChg>
        <pc:spChg chg="mod ord">
          <ac:chgData name="Deryk Jackson" userId="2a4eb684-28eb-452a-bc64-dbb984b53b4f" providerId="ADAL" clId="{6CFD9C80-DB18-451A-9503-CCDEA43A35E5}" dt="2021-08-11T18:23:53.378" v="2047" actId="1076"/>
          <ac:spMkLst>
            <pc:docMk/>
            <pc:sldMk cId="2744897662" sldId="271"/>
            <ac:spMk id="52" creationId="{35E5923B-2FAE-40B0-A4A6-76D50AE006DC}"/>
          </ac:spMkLst>
        </pc:spChg>
        <pc:spChg chg="del">
          <ac:chgData name="Deryk Jackson" userId="2a4eb684-28eb-452a-bc64-dbb984b53b4f" providerId="ADAL" clId="{6CFD9C80-DB18-451A-9503-CCDEA43A35E5}" dt="2021-08-11T17:51:06.090" v="1610" actId="478"/>
          <ac:spMkLst>
            <pc:docMk/>
            <pc:sldMk cId="2744897662" sldId="271"/>
            <ac:spMk id="54" creationId="{B3209ADA-730A-44DF-8A3A-BDB91DE5CF04}"/>
          </ac:spMkLst>
        </pc:spChg>
        <pc:spChg chg="mod ord">
          <ac:chgData name="Deryk Jackson" userId="2a4eb684-28eb-452a-bc64-dbb984b53b4f" providerId="ADAL" clId="{6CFD9C80-DB18-451A-9503-CCDEA43A35E5}" dt="2021-08-11T18:23:55.899" v="2048" actId="1076"/>
          <ac:spMkLst>
            <pc:docMk/>
            <pc:sldMk cId="2744897662" sldId="271"/>
            <ac:spMk id="55" creationId="{7CFF1101-1640-470F-B41D-DEA8FC5FF3DC}"/>
          </ac:spMkLst>
        </pc:spChg>
        <pc:spChg chg="mod ord">
          <ac:chgData name="Deryk Jackson" userId="2a4eb684-28eb-452a-bc64-dbb984b53b4f" providerId="ADAL" clId="{6CFD9C80-DB18-451A-9503-CCDEA43A35E5}" dt="2021-08-11T18:25:32.518" v="2065" actId="1076"/>
          <ac:spMkLst>
            <pc:docMk/>
            <pc:sldMk cId="2744897662" sldId="271"/>
            <ac:spMk id="56" creationId="{66691527-C15B-4F9B-AC23-BB5457BAA5BA}"/>
          </ac:spMkLst>
        </pc:spChg>
        <pc:spChg chg="mod ord">
          <ac:chgData name="Deryk Jackson" userId="2a4eb684-28eb-452a-bc64-dbb984b53b4f" providerId="ADAL" clId="{6CFD9C80-DB18-451A-9503-CCDEA43A35E5}" dt="2021-08-11T18:25:39.171" v="2066" actId="1076"/>
          <ac:spMkLst>
            <pc:docMk/>
            <pc:sldMk cId="2744897662" sldId="271"/>
            <ac:spMk id="57" creationId="{56774CAB-64F3-44CA-8825-07F7FE53CE58}"/>
          </ac:spMkLst>
        </pc:spChg>
        <pc:spChg chg="del mod">
          <ac:chgData name="Deryk Jackson" userId="2a4eb684-28eb-452a-bc64-dbb984b53b4f" providerId="ADAL" clId="{6CFD9C80-DB18-451A-9503-CCDEA43A35E5}" dt="2021-08-11T18:17:13.250" v="1961" actId="478"/>
          <ac:spMkLst>
            <pc:docMk/>
            <pc:sldMk cId="2744897662" sldId="271"/>
            <ac:spMk id="59" creationId="{58D441C6-BA32-45BC-BF62-92F33A8BD1D0}"/>
          </ac:spMkLst>
        </pc:spChg>
        <pc:spChg chg="del">
          <ac:chgData name="Deryk Jackson" userId="2a4eb684-28eb-452a-bc64-dbb984b53b4f" providerId="ADAL" clId="{6CFD9C80-DB18-451A-9503-CCDEA43A35E5}" dt="2021-08-11T18:37:12.560" v="2138" actId="478"/>
          <ac:spMkLst>
            <pc:docMk/>
            <pc:sldMk cId="2744897662" sldId="271"/>
            <ac:spMk id="61" creationId="{ED5CB9B3-5380-45B8-9F13-C928EE099E58}"/>
          </ac:spMkLst>
        </pc:spChg>
        <pc:spChg chg="add mod ord">
          <ac:chgData name="Deryk Jackson" userId="2a4eb684-28eb-452a-bc64-dbb984b53b4f" providerId="ADAL" clId="{6CFD9C80-DB18-451A-9503-CCDEA43A35E5}" dt="2021-08-11T18:23:57.942" v="2049" actId="1076"/>
          <ac:spMkLst>
            <pc:docMk/>
            <pc:sldMk cId="2744897662" sldId="271"/>
            <ac:spMk id="62" creationId="{E621FB51-3BCB-4BCE-940F-A4940418546C}"/>
          </ac:spMkLst>
        </pc:spChg>
        <pc:spChg chg="del mod">
          <ac:chgData name="Deryk Jackson" userId="2a4eb684-28eb-452a-bc64-dbb984b53b4f" providerId="ADAL" clId="{6CFD9C80-DB18-451A-9503-CCDEA43A35E5}" dt="2021-08-11T18:17:20.200" v="1965" actId="478"/>
          <ac:spMkLst>
            <pc:docMk/>
            <pc:sldMk cId="2744897662" sldId="271"/>
            <ac:spMk id="63" creationId="{78BA7F63-C6A1-4590-B1D3-A0297FDBB3C1}"/>
          </ac:spMkLst>
        </pc:spChg>
        <pc:spChg chg="del mod">
          <ac:chgData name="Deryk Jackson" userId="2a4eb684-28eb-452a-bc64-dbb984b53b4f" providerId="ADAL" clId="{6CFD9C80-DB18-451A-9503-CCDEA43A35E5}" dt="2021-08-11T18:17:13.882" v="1962" actId="478"/>
          <ac:spMkLst>
            <pc:docMk/>
            <pc:sldMk cId="2744897662" sldId="271"/>
            <ac:spMk id="64" creationId="{2F7A8C1B-1EB2-4B49-8C70-6172969708C6}"/>
          </ac:spMkLst>
        </pc:spChg>
        <pc:spChg chg="del mod">
          <ac:chgData name="Deryk Jackson" userId="2a4eb684-28eb-452a-bc64-dbb984b53b4f" providerId="ADAL" clId="{6CFD9C80-DB18-451A-9503-CCDEA43A35E5}" dt="2021-08-11T18:17:21.571" v="1966" actId="478"/>
          <ac:spMkLst>
            <pc:docMk/>
            <pc:sldMk cId="2744897662" sldId="271"/>
            <ac:spMk id="65" creationId="{CFA29F0C-7B21-4093-A39F-199C8C860B6E}"/>
          </ac:spMkLst>
        </pc:spChg>
        <pc:spChg chg="add mod">
          <ac:chgData name="Deryk Jackson" userId="2a4eb684-28eb-452a-bc64-dbb984b53b4f" providerId="ADAL" clId="{6CFD9C80-DB18-451A-9503-CCDEA43A35E5}" dt="2021-08-11T18:24:00.879" v="2050" actId="1076"/>
          <ac:spMkLst>
            <pc:docMk/>
            <pc:sldMk cId="2744897662" sldId="271"/>
            <ac:spMk id="66" creationId="{06E82104-120A-492F-BD71-FC4C55E3971B}"/>
          </ac:spMkLst>
        </pc:spChg>
        <pc:spChg chg="add mod">
          <ac:chgData name="Deryk Jackson" userId="2a4eb684-28eb-452a-bc64-dbb984b53b4f" providerId="ADAL" clId="{6CFD9C80-DB18-451A-9503-CCDEA43A35E5}" dt="2021-08-11T18:24:03.417" v="2051" actId="1076"/>
          <ac:spMkLst>
            <pc:docMk/>
            <pc:sldMk cId="2744897662" sldId="271"/>
            <ac:spMk id="67" creationId="{FA9AAC3F-6126-4C10-A14C-EBE4F33D789E}"/>
          </ac:spMkLst>
        </pc:spChg>
        <pc:spChg chg="add mod">
          <ac:chgData name="Deryk Jackson" userId="2a4eb684-28eb-452a-bc64-dbb984b53b4f" providerId="ADAL" clId="{6CFD9C80-DB18-451A-9503-CCDEA43A35E5}" dt="2021-08-11T18:24:06.880" v="2052" actId="1076"/>
          <ac:spMkLst>
            <pc:docMk/>
            <pc:sldMk cId="2744897662" sldId="271"/>
            <ac:spMk id="68" creationId="{2F397FB6-E967-49B7-BECC-3C94750D2F15}"/>
          </ac:spMkLst>
        </pc:spChg>
        <pc:spChg chg="add mod">
          <ac:chgData name="Deryk Jackson" userId="2a4eb684-28eb-452a-bc64-dbb984b53b4f" providerId="ADAL" clId="{6CFD9C80-DB18-451A-9503-CCDEA43A35E5}" dt="2021-08-11T18:24:09.449" v="2053" actId="1076"/>
          <ac:spMkLst>
            <pc:docMk/>
            <pc:sldMk cId="2744897662" sldId="271"/>
            <ac:spMk id="69" creationId="{15B4CC93-DE18-44E4-9753-4E483EF17225}"/>
          </ac:spMkLst>
        </pc:spChg>
        <pc:spChg chg="add mod">
          <ac:chgData name="Deryk Jackson" userId="2a4eb684-28eb-452a-bc64-dbb984b53b4f" providerId="ADAL" clId="{6CFD9C80-DB18-451A-9503-CCDEA43A35E5}" dt="2021-08-11T18:37:19.694" v="2141" actId="1076"/>
          <ac:spMkLst>
            <pc:docMk/>
            <pc:sldMk cId="2744897662" sldId="271"/>
            <ac:spMk id="70" creationId="{98B67AC4-AF24-4922-8620-024E60701F7C}"/>
          </ac:spMkLst>
        </pc:spChg>
        <pc:spChg chg="add del mod ord">
          <ac:chgData name="Deryk Jackson" userId="2a4eb684-28eb-452a-bc64-dbb984b53b4f" providerId="ADAL" clId="{6CFD9C80-DB18-451A-9503-CCDEA43A35E5}" dt="2021-08-11T18:24:21.256" v="2054" actId="167"/>
          <ac:spMkLst>
            <pc:docMk/>
            <pc:sldMk cId="2744897662" sldId="271"/>
            <ac:spMk id="81" creationId="{2546C54B-1A1F-4429-A6AE-D458A3B7EE99}"/>
          </ac:spMkLst>
        </pc:spChg>
        <pc:spChg chg="add del">
          <ac:chgData name="Deryk Jackson" userId="2a4eb684-28eb-452a-bc64-dbb984b53b4f" providerId="ADAL" clId="{6CFD9C80-DB18-451A-9503-CCDEA43A35E5}" dt="2021-08-11T17:57:09.771" v="1688" actId="478"/>
          <ac:spMkLst>
            <pc:docMk/>
            <pc:sldMk cId="2744897662" sldId="271"/>
            <ac:spMk id="90" creationId="{FD62A68D-F0E7-435C-8E28-B9A4FAA1A562}"/>
          </ac:spMkLst>
        </pc:spChg>
        <pc:spChg chg="add del">
          <ac:chgData name="Deryk Jackson" userId="2a4eb684-28eb-452a-bc64-dbb984b53b4f" providerId="ADAL" clId="{6CFD9C80-DB18-451A-9503-CCDEA43A35E5}" dt="2021-08-11T17:57:09.887" v="1689" actId="478"/>
          <ac:spMkLst>
            <pc:docMk/>
            <pc:sldMk cId="2744897662" sldId="271"/>
            <ac:spMk id="91" creationId="{854C418B-CACA-4F0A-A383-CD73213510F8}"/>
          </ac:spMkLst>
        </pc:spChg>
        <pc:spChg chg="add del">
          <ac:chgData name="Deryk Jackson" userId="2a4eb684-28eb-452a-bc64-dbb984b53b4f" providerId="ADAL" clId="{6CFD9C80-DB18-451A-9503-CCDEA43A35E5}" dt="2021-08-11T17:57:10.018" v="1690" actId="478"/>
          <ac:spMkLst>
            <pc:docMk/>
            <pc:sldMk cId="2744897662" sldId="271"/>
            <ac:spMk id="92" creationId="{CDA5B16E-3B98-431F-B7DD-50D140FDD6BF}"/>
          </ac:spMkLst>
        </pc:spChg>
        <pc:spChg chg="add del">
          <ac:chgData name="Deryk Jackson" userId="2a4eb684-28eb-452a-bc64-dbb984b53b4f" providerId="ADAL" clId="{6CFD9C80-DB18-451A-9503-CCDEA43A35E5}" dt="2021-08-11T17:57:10.156" v="1691" actId="478"/>
          <ac:spMkLst>
            <pc:docMk/>
            <pc:sldMk cId="2744897662" sldId="271"/>
            <ac:spMk id="93" creationId="{4C5C83E8-1358-4050-A83B-588009A89227}"/>
          </ac:spMkLst>
        </pc:spChg>
        <pc:spChg chg="add del">
          <ac:chgData name="Deryk Jackson" userId="2a4eb684-28eb-452a-bc64-dbb984b53b4f" providerId="ADAL" clId="{6CFD9C80-DB18-451A-9503-CCDEA43A35E5}" dt="2021-08-11T17:57:10.272" v="1692" actId="478"/>
          <ac:spMkLst>
            <pc:docMk/>
            <pc:sldMk cId="2744897662" sldId="271"/>
            <ac:spMk id="94" creationId="{F5BDE041-46E5-4F7E-838A-4BADAC558DCE}"/>
          </ac:spMkLst>
        </pc:spChg>
        <pc:spChg chg="add del">
          <ac:chgData name="Deryk Jackson" userId="2a4eb684-28eb-452a-bc64-dbb984b53b4f" providerId="ADAL" clId="{6CFD9C80-DB18-451A-9503-CCDEA43A35E5}" dt="2021-08-11T17:57:10.404" v="1693" actId="478"/>
          <ac:spMkLst>
            <pc:docMk/>
            <pc:sldMk cId="2744897662" sldId="271"/>
            <ac:spMk id="95" creationId="{88374F56-FE30-4A2B-B7EF-7B81BCA5FD22}"/>
          </ac:spMkLst>
        </pc:spChg>
        <pc:spChg chg="add del">
          <ac:chgData name="Deryk Jackson" userId="2a4eb684-28eb-452a-bc64-dbb984b53b4f" providerId="ADAL" clId="{6CFD9C80-DB18-451A-9503-CCDEA43A35E5}" dt="2021-08-11T17:57:10.536" v="1694" actId="478"/>
          <ac:spMkLst>
            <pc:docMk/>
            <pc:sldMk cId="2744897662" sldId="271"/>
            <ac:spMk id="96" creationId="{093D15C7-66A2-4EFF-979A-5C83D805AF57}"/>
          </ac:spMkLst>
        </pc:spChg>
        <pc:spChg chg="add del">
          <ac:chgData name="Deryk Jackson" userId="2a4eb684-28eb-452a-bc64-dbb984b53b4f" providerId="ADAL" clId="{6CFD9C80-DB18-451A-9503-CCDEA43A35E5}" dt="2021-08-11T17:57:10.688" v="1695" actId="478"/>
          <ac:spMkLst>
            <pc:docMk/>
            <pc:sldMk cId="2744897662" sldId="271"/>
            <ac:spMk id="97" creationId="{78588C94-0C5F-498D-98D4-9A6C94F31E90}"/>
          </ac:spMkLst>
        </pc:spChg>
        <pc:spChg chg="mod ord">
          <ac:chgData name="Deryk Jackson" userId="2a4eb684-28eb-452a-bc64-dbb984b53b4f" providerId="ADAL" clId="{6CFD9C80-DB18-451A-9503-CCDEA43A35E5}" dt="2021-08-11T18:25:50.511" v="2069" actId="20577"/>
          <ac:spMkLst>
            <pc:docMk/>
            <pc:sldMk cId="2744897662" sldId="271"/>
            <ac:spMk id="113" creationId="{BE23088C-03DD-4542-A309-B451ECDD36C4}"/>
          </ac:spMkLst>
        </pc:spChg>
        <pc:graphicFrameChg chg="add del mod">
          <ac:chgData name="Deryk Jackson" userId="2a4eb684-28eb-452a-bc64-dbb984b53b4f" providerId="ADAL" clId="{6CFD9C80-DB18-451A-9503-CCDEA43A35E5}" dt="2021-08-11T18:24:53.372" v="2062" actId="1076"/>
          <ac:graphicFrameMkLst>
            <pc:docMk/>
            <pc:sldMk cId="2744897662" sldId="271"/>
            <ac:graphicFrameMk id="60" creationId="{20059008-AD3F-4B0F-A68D-A295C87EEEB6}"/>
          </ac:graphicFrameMkLst>
        </pc:graphicFrameChg>
        <pc:cxnChg chg="del mod">
          <ac:chgData name="Deryk Jackson" userId="2a4eb684-28eb-452a-bc64-dbb984b53b4f" providerId="ADAL" clId="{6CFD9C80-DB18-451A-9503-CCDEA43A35E5}" dt="2021-08-11T17:51:34.438" v="1619" actId="478"/>
          <ac:cxnSpMkLst>
            <pc:docMk/>
            <pc:sldMk cId="2744897662" sldId="271"/>
            <ac:cxnSpMk id="30" creationId="{4575AACE-C0A7-481D-8398-BAC403ECC8A5}"/>
          </ac:cxnSpMkLst>
        </pc:cxnChg>
        <pc:cxnChg chg="del mod">
          <ac:chgData name="Deryk Jackson" userId="2a4eb684-28eb-452a-bc64-dbb984b53b4f" providerId="ADAL" clId="{6CFD9C80-DB18-451A-9503-CCDEA43A35E5}" dt="2021-08-11T17:51:35.371" v="1620" actId="478"/>
          <ac:cxnSpMkLst>
            <pc:docMk/>
            <pc:sldMk cId="2744897662" sldId="271"/>
            <ac:cxnSpMk id="31" creationId="{5C2FB393-B880-4F66-A8D8-D9F62D9D1726}"/>
          </ac:cxnSpMkLst>
        </pc:cxnChg>
        <pc:cxnChg chg="del mod">
          <ac:chgData name="Deryk Jackson" userId="2a4eb684-28eb-452a-bc64-dbb984b53b4f" providerId="ADAL" clId="{6CFD9C80-DB18-451A-9503-CCDEA43A35E5}" dt="2021-08-11T17:50:49.863" v="1602" actId="478"/>
          <ac:cxnSpMkLst>
            <pc:docMk/>
            <pc:sldMk cId="2744897662" sldId="271"/>
            <ac:cxnSpMk id="34" creationId="{F04DCC3E-4B3F-46FD-9CCC-FB710AC719E1}"/>
          </ac:cxnSpMkLst>
        </pc:cxnChg>
        <pc:cxnChg chg="add del mod">
          <ac:chgData name="Deryk Jackson" userId="2a4eb684-28eb-452a-bc64-dbb984b53b4f" providerId="ADAL" clId="{6CFD9C80-DB18-451A-9503-CCDEA43A35E5}" dt="2021-08-11T17:57:08.585" v="1680" actId="478"/>
          <ac:cxnSpMkLst>
            <pc:docMk/>
            <pc:sldMk cId="2744897662" sldId="271"/>
            <ac:cxnSpMk id="37" creationId="{01D518B1-C442-4896-8BC7-E324E06B9C62}"/>
          </ac:cxnSpMkLst>
        </pc:cxnChg>
        <pc:cxnChg chg="add del mod">
          <ac:chgData name="Deryk Jackson" userId="2a4eb684-28eb-452a-bc64-dbb984b53b4f" providerId="ADAL" clId="{6CFD9C80-DB18-451A-9503-CCDEA43A35E5}" dt="2021-08-11T17:57:08.886" v="1682" actId="478"/>
          <ac:cxnSpMkLst>
            <pc:docMk/>
            <pc:sldMk cId="2744897662" sldId="271"/>
            <ac:cxnSpMk id="40" creationId="{B787FB0C-7873-4B0D-B3CC-F234FAE68FAF}"/>
          </ac:cxnSpMkLst>
        </pc:cxnChg>
        <pc:cxnChg chg="add del mod">
          <ac:chgData name="Deryk Jackson" userId="2a4eb684-28eb-452a-bc64-dbb984b53b4f" providerId="ADAL" clId="{6CFD9C80-DB18-451A-9503-CCDEA43A35E5}" dt="2021-08-11T17:57:09.017" v="1683" actId="478"/>
          <ac:cxnSpMkLst>
            <pc:docMk/>
            <pc:sldMk cId="2744897662" sldId="271"/>
            <ac:cxnSpMk id="43" creationId="{6353E791-95A6-4B8F-82E1-16D1BD3D8889}"/>
          </ac:cxnSpMkLst>
        </pc:cxnChg>
        <pc:cxnChg chg="add del mod">
          <ac:chgData name="Deryk Jackson" userId="2a4eb684-28eb-452a-bc64-dbb984b53b4f" providerId="ADAL" clId="{6CFD9C80-DB18-451A-9503-CCDEA43A35E5}" dt="2021-08-11T17:57:09.123" v="1684" actId="478"/>
          <ac:cxnSpMkLst>
            <pc:docMk/>
            <pc:sldMk cId="2744897662" sldId="271"/>
            <ac:cxnSpMk id="58" creationId="{7C9EA9E6-552B-44AB-8685-0DD15A6E4CBF}"/>
          </ac:cxnSpMkLst>
        </pc:cxnChg>
      </pc:sldChg>
      <pc:sldChg chg="addSp delSp modSp mod">
        <pc:chgData name="Deryk Jackson" userId="2a4eb684-28eb-452a-bc64-dbb984b53b4f" providerId="ADAL" clId="{6CFD9C80-DB18-451A-9503-CCDEA43A35E5}" dt="2021-08-11T18:36:09.731" v="2125" actId="2062"/>
        <pc:sldMkLst>
          <pc:docMk/>
          <pc:sldMk cId="1008875520" sldId="272"/>
        </pc:sldMkLst>
        <pc:spChg chg="mod">
          <ac:chgData name="Deryk Jackson" userId="2a4eb684-28eb-452a-bc64-dbb984b53b4f" providerId="ADAL" clId="{6CFD9C80-DB18-451A-9503-CCDEA43A35E5}" dt="2021-08-11T18:30:13.169" v="2111" actId="1076"/>
          <ac:spMkLst>
            <pc:docMk/>
            <pc:sldMk cId="1008875520" sldId="272"/>
            <ac:spMk id="9" creationId="{1DAB9E05-A261-43D6-8834-6B35A8817984}"/>
          </ac:spMkLst>
        </pc:spChg>
        <pc:spChg chg="mod">
          <ac:chgData name="Deryk Jackson" userId="2a4eb684-28eb-452a-bc64-dbb984b53b4f" providerId="ADAL" clId="{6CFD9C80-DB18-451A-9503-CCDEA43A35E5}" dt="2021-08-11T18:30:16.495" v="2112" actId="1076"/>
          <ac:spMkLst>
            <pc:docMk/>
            <pc:sldMk cId="1008875520" sldId="272"/>
            <ac:spMk id="10" creationId="{BF773FB4-8DC7-49DA-9EB6-ED5DD8B16BDD}"/>
          </ac:spMkLst>
        </pc:spChg>
        <pc:spChg chg="mod">
          <ac:chgData name="Deryk Jackson" userId="2a4eb684-28eb-452a-bc64-dbb984b53b4f" providerId="ADAL" clId="{6CFD9C80-DB18-451A-9503-CCDEA43A35E5}" dt="2021-08-11T18:13:11.264" v="1728" actId="20577"/>
          <ac:spMkLst>
            <pc:docMk/>
            <pc:sldMk cId="1008875520" sldId="272"/>
            <ac:spMk id="79" creationId="{6F61530C-D2D2-4396-8D6A-FBB60E89AED0}"/>
          </ac:spMkLst>
        </pc:spChg>
        <pc:graphicFrameChg chg="add mod modGraphic">
          <ac:chgData name="Deryk Jackson" userId="2a4eb684-28eb-452a-bc64-dbb984b53b4f" providerId="ADAL" clId="{6CFD9C80-DB18-451A-9503-CCDEA43A35E5}" dt="2021-08-11T18:36:09.731" v="2125" actId="2062"/>
          <ac:graphicFrameMkLst>
            <pc:docMk/>
            <pc:sldMk cId="1008875520" sldId="272"/>
            <ac:graphicFrameMk id="2" creationId="{9B0A2960-9DE8-439C-B9D2-F4315621862E}"/>
          </ac:graphicFrameMkLst>
        </pc:graphicFrameChg>
        <pc:picChg chg="del">
          <ac:chgData name="Deryk Jackson" userId="2a4eb684-28eb-452a-bc64-dbb984b53b4f" providerId="ADAL" clId="{6CFD9C80-DB18-451A-9503-CCDEA43A35E5}" dt="2021-08-11T18:12:52.188" v="1702" actId="478"/>
          <ac:picMkLst>
            <pc:docMk/>
            <pc:sldMk cId="1008875520" sldId="272"/>
            <ac:picMk id="81" creationId="{8013E350-BD5C-49E5-AFB7-FEE63E28DFD2}"/>
          </ac:picMkLst>
        </pc:picChg>
      </pc:sldChg>
      <pc:sldChg chg="addSp delSp modSp mod">
        <pc:chgData name="Deryk Jackson" userId="2a4eb684-28eb-452a-bc64-dbb984b53b4f" providerId="ADAL" clId="{6CFD9C80-DB18-451A-9503-CCDEA43A35E5}" dt="2021-08-11T18:49:41.265" v="2303" actId="113"/>
        <pc:sldMkLst>
          <pc:docMk/>
          <pc:sldMk cId="840966839" sldId="273"/>
        </pc:sldMkLst>
        <pc:spChg chg="mod">
          <ac:chgData name="Deryk Jackson" userId="2a4eb684-28eb-452a-bc64-dbb984b53b4f" providerId="ADAL" clId="{6CFD9C80-DB18-451A-9503-CCDEA43A35E5}" dt="2021-08-11T18:36:26.021" v="2128" actId="1076"/>
          <ac:spMkLst>
            <pc:docMk/>
            <pc:sldMk cId="840966839" sldId="273"/>
            <ac:spMk id="9" creationId="{1DAB9E05-A261-43D6-8834-6B35A8817984}"/>
          </ac:spMkLst>
        </pc:spChg>
        <pc:spChg chg="add mod">
          <ac:chgData name="Deryk Jackson" userId="2a4eb684-28eb-452a-bc64-dbb984b53b4f" providerId="ADAL" clId="{6CFD9C80-DB18-451A-9503-CCDEA43A35E5}" dt="2021-08-11T18:36:42.195" v="2131" actId="1076"/>
          <ac:spMkLst>
            <pc:docMk/>
            <pc:sldMk cId="840966839" sldId="273"/>
            <ac:spMk id="11" creationId="{7437671A-494A-4F34-BA4E-95A73CAB894E}"/>
          </ac:spMkLst>
        </pc:spChg>
        <pc:spChg chg="del">
          <ac:chgData name="Deryk Jackson" userId="2a4eb684-28eb-452a-bc64-dbb984b53b4f" providerId="ADAL" clId="{6CFD9C80-DB18-451A-9503-CCDEA43A35E5}" dt="2021-08-11T18:36:36.801" v="2129" actId="478"/>
          <ac:spMkLst>
            <pc:docMk/>
            <pc:sldMk cId="840966839" sldId="273"/>
            <ac:spMk id="170" creationId="{34C2ADB1-808C-4533-A135-6A2F92F85950}"/>
          </ac:spMkLst>
        </pc:spChg>
        <pc:graphicFrameChg chg="add mod modGraphic">
          <ac:chgData name="Deryk Jackson" userId="2a4eb684-28eb-452a-bc64-dbb984b53b4f" providerId="ADAL" clId="{6CFD9C80-DB18-451A-9503-CCDEA43A35E5}" dt="2021-08-11T18:49:41.265" v="2303" actId="113"/>
          <ac:graphicFrameMkLst>
            <pc:docMk/>
            <pc:sldMk cId="840966839" sldId="273"/>
            <ac:graphicFrameMk id="12" creationId="{0055EBFC-FB50-4E57-9D4A-7A5C7BC974D6}"/>
          </ac:graphicFrameMkLst>
        </pc:graphicFrameChg>
        <pc:picChg chg="del">
          <ac:chgData name="Deryk Jackson" userId="2a4eb684-28eb-452a-bc64-dbb984b53b4f" providerId="ADAL" clId="{6CFD9C80-DB18-451A-9503-CCDEA43A35E5}" dt="2021-08-11T18:36:19.457" v="2126" actId="478"/>
          <ac:picMkLst>
            <pc:docMk/>
            <pc:sldMk cId="840966839" sldId="273"/>
            <ac:picMk id="6" creationId="{D794686D-B66F-454A-A154-366B9AEA3412}"/>
          </ac:picMkLst>
        </pc:picChg>
      </pc:sldChg>
      <pc:sldChg chg="addSp delSp modSp mod">
        <pc:chgData name="Deryk Jackson" userId="2a4eb684-28eb-452a-bc64-dbb984b53b4f" providerId="ADAL" clId="{6CFD9C80-DB18-451A-9503-CCDEA43A35E5}" dt="2021-08-11T18:45:51.371" v="2252" actId="20577"/>
        <pc:sldMkLst>
          <pc:docMk/>
          <pc:sldMk cId="99019811" sldId="275"/>
        </pc:sldMkLst>
        <pc:spChg chg="mod">
          <ac:chgData name="Deryk Jackson" userId="2a4eb684-28eb-452a-bc64-dbb984b53b4f" providerId="ADAL" clId="{6CFD9C80-DB18-451A-9503-CCDEA43A35E5}" dt="2021-08-11T18:37:00.362" v="2136" actId="1076"/>
          <ac:spMkLst>
            <pc:docMk/>
            <pc:sldMk cId="99019811" sldId="275"/>
            <ac:spMk id="9" creationId="{1DAB9E05-A261-43D6-8834-6B35A8817984}"/>
          </ac:spMkLst>
        </pc:spChg>
        <pc:spChg chg="mod">
          <ac:chgData name="Deryk Jackson" userId="2a4eb684-28eb-452a-bc64-dbb984b53b4f" providerId="ADAL" clId="{6CFD9C80-DB18-451A-9503-CCDEA43A35E5}" dt="2021-08-11T18:37:04.444" v="2137" actId="1076"/>
          <ac:spMkLst>
            <pc:docMk/>
            <pc:sldMk cId="99019811" sldId="275"/>
            <ac:spMk id="10" creationId="{BF773FB4-8DC7-49DA-9EB6-ED5DD8B16BDD}"/>
          </ac:spMkLst>
        </pc:spChg>
        <pc:spChg chg="del">
          <ac:chgData name="Deryk Jackson" userId="2a4eb684-28eb-452a-bc64-dbb984b53b4f" providerId="ADAL" clId="{6CFD9C80-DB18-451A-9503-CCDEA43A35E5}" dt="2021-08-11T18:36:47.334" v="2132" actId="478"/>
          <ac:spMkLst>
            <pc:docMk/>
            <pc:sldMk cId="99019811" sldId="275"/>
            <ac:spMk id="27" creationId="{50C64C2B-A97E-4D5E-A371-D90FF0BEB5E7}"/>
          </ac:spMkLst>
        </pc:spChg>
        <pc:spChg chg="add mod">
          <ac:chgData name="Deryk Jackson" userId="2a4eb684-28eb-452a-bc64-dbb984b53b4f" providerId="ADAL" clId="{6CFD9C80-DB18-451A-9503-CCDEA43A35E5}" dt="2021-08-11T18:36:52.904" v="2134" actId="1076"/>
          <ac:spMkLst>
            <pc:docMk/>
            <pc:sldMk cId="99019811" sldId="275"/>
            <ac:spMk id="28" creationId="{330F7769-ED7F-48D0-B6DD-AD0A159E17E0}"/>
          </ac:spMkLst>
        </pc:spChg>
        <pc:spChg chg="add del mod">
          <ac:chgData name="Deryk Jackson" userId="2a4eb684-28eb-452a-bc64-dbb984b53b4f" providerId="ADAL" clId="{6CFD9C80-DB18-451A-9503-CCDEA43A35E5}" dt="2021-08-11T18:43:24.773" v="2209"/>
          <ac:spMkLst>
            <pc:docMk/>
            <pc:sldMk cId="99019811" sldId="275"/>
            <ac:spMk id="29" creationId="{7C4F7E00-EDEA-4E04-966C-09409FC4E614}"/>
          </ac:spMkLst>
        </pc:spChg>
        <pc:spChg chg="mod">
          <ac:chgData name="Deryk Jackson" userId="2a4eb684-28eb-452a-bc64-dbb984b53b4f" providerId="ADAL" clId="{6CFD9C80-DB18-451A-9503-CCDEA43A35E5}" dt="2021-08-11T18:45:34.467" v="2250" actId="20577"/>
          <ac:spMkLst>
            <pc:docMk/>
            <pc:sldMk cId="99019811" sldId="275"/>
            <ac:spMk id="44" creationId="{E6D8DDEC-E078-4600-B878-CD67577757A6}"/>
          </ac:spMkLst>
        </pc:spChg>
        <pc:spChg chg="mod">
          <ac:chgData name="Deryk Jackson" userId="2a4eb684-28eb-452a-bc64-dbb984b53b4f" providerId="ADAL" clId="{6CFD9C80-DB18-451A-9503-CCDEA43A35E5}" dt="2021-08-11T18:45:51.371" v="2252" actId="20577"/>
          <ac:spMkLst>
            <pc:docMk/>
            <pc:sldMk cId="99019811" sldId="275"/>
            <ac:spMk id="51" creationId="{7C34E4A2-F788-4BEB-B743-68F9817D60DD}"/>
          </ac:spMkLst>
        </pc:spChg>
        <pc:graphicFrameChg chg="add mod modGraphic">
          <ac:chgData name="Deryk Jackson" userId="2a4eb684-28eb-452a-bc64-dbb984b53b4f" providerId="ADAL" clId="{6CFD9C80-DB18-451A-9503-CCDEA43A35E5}" dt="2021-08-11T18:44:49.504" v="2248" actId="20577"/>
          <ac:graphicFrameMkLst>
            <pc:docMk/>
            <pc:sldMk cId="99019811" sldId="275"/>
            <ac:graphicFrameMk id="30" creationId="{90022902-1B84-4695-801E-79D0C05E118B}"/>
          </ac:graphicFrameMkLst>
        </pc:graphicFrameChg>
        <pc:picChg chg="del">
          <ac:chgData name="Deryk Jackson" userId="2a4eb684-28eb-452a-bc64-dbb984b53b4f" providerId="ADAL" clId="{6CFD9C80-DB18-451A-9503-CCDEA43A35E5}" dt="2021-08-11T18:43:17.454" v="2207" actId="478"/>
          <ac:picMkLst>
            <pc:docMk/>
            <pc:sldMk cId="99019811" sldId="275"/>
            <ac:picMk id="8" creationId="{377037BB-118C-494B-888B-B0A6ACEC4504}"/>
          </ac:picMkLst>
        </pc:picChg>
      </pc:sldChg>
      <pc:sldChg chg="addSp delSp modSp mod">
        <pc:chgData name="Deryk Jackson" userId="2a4eb684-28eb-452a-bc64-dbb984b53b4f" providerId="ADAL" clId="{6CFD9C80-DB18-451A-9503-CCDEA43A35E5}" dt="2021-08-11T19:07:46.109" v="2391" actId="20577"/>
        <pc:sldMkLst>
          <pc:docMk/>
          <pc:sldMk cId="4088045958" sldId="278"/>
        </pc:sldMkLst>
        <pc:spChg chg="mod">
          <ac:chgData name="Deryk Jackson" userId="2a4eb684-28eb-452a-bc64-dbb984b53b4f" providerId="ADAL" clId="{6CFD9C80-DB18-451A-9503-CCDEA43A35E5}" dt="2021-08-10T19:43:28.516" v="822" actId="20577"/>
          <ac:spMkLst>
            <pc:docMk/>
            <pc:sldMk cId="4088045958" sldId="278"/>
            <ac:spMk id="36" creationId="{3355BC46-266F-49DD-A3BB-161DFB19B673}"/>
          </ac:spMkLst>
        </pc:spChg>
        <pc:spChg chg="mod">
          <ac:chgData name="Deryk Jackson" userId="2a4eb684-28eb-452a-bc64-dbb984b53b4f" providerId="ADAL" clId="{6CFD9C80-DB18-451A-9503-CCDEA43A35E5}" dt="2021-08-10T19:43:16.002" v="811" actId="20577"/>
          <ac:spMkLst>
            <pc:docMk/>
            <pc:sldMk cId="4088045958" sldId="278"/>
            <ac:spMk id="37" creationId="{FF0CAE39-B3BA-4FC1-84F1-BB166CD71638}"/>
          </ac:spMkLst>
        </pc:spChg>
        <pc:spChg chg="mod">
          <ac:chgData name="Deryk Jackson" userId="2a4eb684-28eb-452a-bc64-dbb984b53b4f" providerId="ADAL" clId="{6CFD9C80-DB18-451A-9503-CCDEA43A35E5}" dt="2021-08-10T19:43:13.506" v="807" actId="20577"/>
          <ac:spMkLst>
            <pc:docMk/>
            <pc:sldMk cId="4088045958" sldId="278"/>
            <ac:spMk id="38" creationId="{BC0FFFE5-87F5-44E4-B5D1-CF5131CF9243}"/>
          </ac:spMkLst>
        </pc:spChg>
        <pc:spChg chg="mod">
          <ac:chgData name="Deryk Jackson" userId="2a4eb684-28eb-452a-bc64-dbb984b53b4f" providerId="ADAL" clId="{6CFD9C80-DB18-451A-9503-CCDEA43A35E5}" dt="2021-08-10T19:43:34.563" v="826" actId="20577"/>
          <ac:spMkLst>
            <pc:docMk/>
            <pc:sldMk cId="4088045958" sldId="278"/>
            <ac:spMk id="41" creationId="{98EC19F4-F3E7-48B0-9024-A1EFE521D630}"/>
          </ac:spMkLst>
        </pc:spChg>
        <pc:spChg chg="mod">
          <ac:chgData name="Deryk Jackson" userId="2a4eb684-28eb-452a-bc64-dbb984b53b4f" providerId="ADAL" clId="{6CFD9C80-DB18-451A-9503-CCDEA43A35E5}" dt="2021-08-10T19:43:53.552" v="832" actId="1076"/>
          <ac:spMkLst>
            <pc:docMk/>
            <pc:sldMk cId="4088045958" sldId="278"/>
            <ac:spMk id="43" creationId="{0197B785-9B12-42DF-A42A-70C27D9DB615}"/>
          </ac:spMkLst>
        </pc:spChg>
        <pc:spChg chg="mod">
          <ac:chgData name="Deryk Jackson" userId="2a4eb684-28eb-452a-bc64-dbb984b53b4f" providerId="ADAL" clId="{6CFD9C80-DB18-451A-9503-CCDEA43A35E5}" dt="2021-08-10T19:42:46.106" v="794" actId="20577"/>
          <ac:spMkLst>
            <pc:docMk/>
            <pc:sldMk cId="4088045958" sldId="278"/>
            <ac:spMk id="45" creationId="{C1A0C994-D195-42A2-A094-9401F0AB698C}"/>
          </ac:spMkLst>
        </pc:spChg>
        <pc:spChg chg="mod">
          <ac:chgData name="Deryk Jackson" userId="2a4eb684-28eb-452a-bc64-dbb984b53b4f" providerId="ADAL" clId="{6CFD9C80-DB18-451A-9503-CCDEA43A35E5}" dt="2021-08-10T19:42:48.899" v="798" actId="20577"/>
          <ac:spMkLst>
            <pc:docMk/>
            <pc:sldMk cId="4088045958" sldId="278"/>
            <ac:spMk id="46" creationId="{B4984C8A-734B-48B2-97FD-1EDD664CDC55}"/>
          </ac:spMkLst>
        </pc:spChg>
        <pc:spChg chg="mod">
          <ac:chgData name="Deryk Jackson" userId="2a4eb684-28eb-452a-bc64-dbb984b53b4f" providerId="ADAL" clId="{6CFD9C80-DB18-451A-9503-CCDEA43A35E5}" dt="2021-08-10T19:43:20.394" v="815" actId="20577"/>
          <ac:spMkLst>
            <pc:docMk/>
            <pc:sldMk cId="4088045958" sldId="278"/>
            <ac:spMk id="48" creationId="{6CB64A58-FE20-4A67-8CF1-5DAD38507908}"/>
          </ac:spMkLst>
        </pc:spChg>
        <pc:spChg chg="mod">
          <ac:chgData name="Deryk Jackson" userId="2a4eb684-28eb-452a-bc64-dbb984b53b4f" providerId="ADAL" clId="{6CFD9C80-DB18-451A-9503-CCDEA43A35E5}" dt="2021-08-10T19:43:23.986" v="819" actId="20577"/>
          <ac:spMkLst>
            <pc:docMk/>
            <pc:sldMk cId="4088045958" sldId="278"/>
            <ac:spMk id="49" creationId="{170F0FCB-A48A-416B-9BD5-59D9F05884D6}"/>
          </ac:spMkLst>
        </pc:spChg>
        <pc:graphicFrameChg chg="del">
          <ac:chgData name="Deryk Jackson" userId="2a4eb684-28eb-452a-bc64-dbb984b53b4f" providerId="ADAL" clId="{6CFD9C80-DB18-451A-9503-CCDEA43A35E5}" dt="2021-08-10T20:32:09.183" v="1211" actId="478"/>
          <ac:graphicFrameMkLst>
            <pc:docMk/>
            <pc:sldMk cId="4088045958" sldId="278"/>
            <ac:graphicFrameMk id="2" creationId="{31503776-72C0-4290-A847-EFE69A75C372}"/>
          </ac:graphicFrameMkLst>
        </pc:graphicFrameChg>
        <pc:graphicFrameChg chg="add mod modGraphic">
          <ac:chgData name="Deryk Jackson" userId="2a4eb684-28eb-452a-bc64-dbb984b53b4f" providerId="ADAL" clId="{6CFD9C80-DB18-451A-9503-CCDEA43A35E5}" dt="2021-08-11T19:07:46.109" v="2391" actId="20577"/>
          <ac:graphicFrameMkLst>
            <pc:docMk/>
            <pc:sldMk cId="4088045958" sldId="278"/>
            <ac:graphicFrameMk id="27" creationId="{7C626A4D-D818-47BB-8B37-F65ED80A74CD}"/>
          </ac:graphicFrameMkLst>
        </pc:graphicFrameChg>
        <pc:picChg chg="add mod">
          <ac:chgData name="Deryk Jackson" userId="2a4eb684-28eb-452a-bc64-dbb984b53b4f" providerId="ADAL" clId="{6CFD9C80-DB18-451A-9503-CCDEA43A35E5}" dt="2021-08-10T19:08:11.922" v="511" actId="14100"/>
          <ac:picMkLst>
            <pc:docMk/>
            <pc:sldMk cId="4088045958" sldId="278"/>
            <ac:picMk id="3" creationId="{2DE3C798-F14C-4685-A343-BBC7ACAB9C40}"/>
          </ac:picMkLst>
        </pc:picChg>
        <pc:picChg chg="del">
          <ac:chgData name="Deryk Jackson" userId="2a4eb684-28eb-452a-bc64-dbb984b53b4f" providerId="ADAL" clId="{6CFD9C80-DB18-451A-9503-CCDEA43A35E5}" dt="2021-08-06T16:16:05.283" v="2" actId="478"/>
          <ac:picMkLst>
            <pc:docMk/>
            <pc:sldMk cId="4088045958" sldId="278"/>
            <ac:picMk id="3" creationId="{D39E9A0F-AAB9-4073-8FC1-6CB8681BD635}"/>
          </ac:picMkLst>
        </pc:picChg>
        <pc:picChg chg="mod">
          <ac:chgData name="Deryk Jackson" userId="2a4eb684-28eb-452a-bc64-dbb984b53b4f" providerId="ADAL" clId="{6CFD9C80-DB18-451A-9503-CCDEA43A35E5}" dt="2021-08-10T19:43:07.513" v="802" actId="1076"/>
          <ac:picMkLst>
            <pc:docMk/>
            <pc:sldMk cId="4088045958" sldId="278"/>
            <ac:picMk id="35" creationId="{ED4E311A-2B77-4B54-8A21-1468D66A0B28}"/>
          </ac:picMkLst>
        </pc:picChg>
      </pc:sldChg>
      <pc:sldChg chg="addSp delSp modSp mod">
        <pc:chgData name="Deryk Jackson" userId="2a4eb684-28eb-452a-bc64-dbb984b53b4f" providerId="ADAL" clId="{6CFD9C80-DB18-451A-9503-CCDEA43A35E5}" dt="2021-08-11T19:08:13.954" v="2396" actId="20577"/>
        <pc:sldMkLst>
          <pc:docMk/>
          <pc:sldMk cId="116580737" sldId="279"/>
        </pc:sldMkLst>
        <pc:spChg chg="mod">
          <ac:chgData name="Deryk Jackson" userId="2a4eb684-28eb-452a-bc64-dbb984b53b4f" providerId="ADAL" clId="{6CFD9C80-DB18-451A-9503-CCDEA43A35E5}" dt="2021-08-10T20:08:53.405" v="868" actId="20577"/>
          <ac:spMkLst>
            <pc:docMk/>
            <pc:sldMk cId="116580737" sldId="279"/>
            <ac:spMk id="37" creationId="{AB9A083E-700B-4B49-8236-B1B4431B7744}"/>
          </ac:spMkLst>
        </pc:spChg>
        <pc:spChg chg="mod">
          <ac:chgData name="Deryk Jackson" userId="2a4eb684-28eb-452a-bc64-dbb984b53b4f" providerId="ADAL" clId="{6CFD9C80-DB18-451A-9503-CCDEA43A35E5}" dt="2021-08-10T20:08:35.221" v="857" actId="20577"/>
          <ac:spMkLst>
            <pc:docMk/>
            <pc:sldMk cId="116580737" sldId="279"/>
            <ac:spMk id="38" creationId="{5444EE0D-4618-400B-8EBE-E67ED9031780}"/>
          </ac:spMkLst>
        </pc:spChg>
        <pc:spChg chg="mod">
          <ac:chgData name="Deryk Jackson" userId="2a4eb684-28eb-452a-bc64-dbb984b53b4f" providerId="ADAL" clId="{6CFD9C80-DB18-451A-9503-CCDEA43A35E5}" dt="2021-08-10T20:08:17.210" v="840" actId="1076"/>
          <ac:spMkLst>
            <pc:docMk/>
            <pc:sldMk cId="116580737" sldId="279"/>
            <ac:spMk id="40" creationId="{08E4B547-74D5-4B28-BE7E-8B4B3081B813}"/>
          </ac:spMkLst>
        </pc:spChg>
        <pc:spChg chg="mod">
          <ac:chgData name="Deryk Jackson" userId="2a4eb684-28eb-452a-bc64-dbb984b53b4f" providerId="ADAL" clId="{6CFD9C80-DB18-451A-9503-CCDEA43A35E5}" dt="2021-08-10T20:08:58.062" v="872" actId="20577"/>
          <ac:spMkLst>
            <pc:docMk/>
            <pc:sldMk cId="116580737" sldId="279"/>
            <ac:spMk id="42" creationId="{81C1CD53-222B-48A8-975E-CF15A89A6AE1}"/>
          </ac:spMkLst>
        </pc:spChg>
        <pc:spChg chg="mod">
          <ac:chgData name="Deryk Jackson" userId="2a4eb684-28eb-452a-bc64-dbb984b53b4f" providerId="ADAL" clId="{6CFD9C80-DB18-451A-9503-CCDEA43A35E5}" dt="2021-08-10T20:09:01.677" v="875" actId="20577"/>
          <ac:spMkLst>
            <pc:docMk/>
            <pc:sldMk cId="116580737" sldId="279"/>
            <ac:spMk id="44" creationId="{68AE8AF1-F6C2-4D8C-A3BB-232DAEB8ED27}"/>
          </ac:spMkLst>
        </pc:spChg>
        <pc:spChg chg="mod">
          <ac:chgData name="Deryk Jackson" userId="2a4eb684-28eb-452a-bc64-dbb984b53b4f" providerId="ADAL" clId="{6CFD9C80-DB18-451A-9503-CCDEA43A35E5}" dt="2021-08-10T20:08:28.540" v="849" actId="20577"/>
          <ac:spMkLst>
            <pc:docMk/>
            <pc:sldMk cId="116580737" sldId="279"/>
            <ac:spMk id="46" creationId="{6F95B88A-3934-47B0-B592-D572A7F255B3}"/>
          </ac:spMkLst>
        </pc:spChg>
        <pc:spChg chg="mod">
          <ac:chgData name="Deryk Jackson" userId="2a4eb684-28eb-452a-bc64-dbb984b53b4f" providerId="ADAL" clId="{6CFD9C80-DB18-451A-9503-CCDEA43A35E5}" dt="2021-08-10T20:08:32.333" v="853" actId="20577"/>
          <ac:spMkLst>
            <pc:docMk/>
            <pc:sldMk cId="116580737" sldId="279"/>
            <ac:spMk id="47" creationId="{10949282-FECB-4819-8EF6-BCB94E3FA475}"/>
          </ac:spMkLst>
        </pc:spChg>
        <pc:spChg chg="mod">
          <ac:chgData name="Deryk Jackson" userId="2a4eb684-28eb-452a-bc64-dbb984b53b4f" providerId="ADAL" clId="{6CFD9C80-DB18-451A-9503-CCDEA43A35E5}" dt="2021-08-10T20:08:06.734" v="834" actId="688"/>
          <ac:spMkLst>
            <pc:docMk/>
            <pc:sldMk cId="116580737" sldId="279"/>
            <ac:spMk id="48" creationId="{CCE87F8D-3FA0-4F3A-87D0-AC68D282DA17}"/>
          </ac:spMkLst>
        </pc:spChg>
        <pc:spChg chg="mod">
          <ac:chgData name="Deryk Jackson" userId="2a4eb684-28eb-452a-bc64-dbb984b53b4f" providerId="ADAL" clId="{6CFD9C80-DB18-451A-9503-CCDEA43A35E5}" dt="2021-08-10T20:08:44.900" v="862" actId="20577"/>
          <ac:spMkLst>
            <pc:docMk/>
            <pc:sldMk cId="116580737" sldId="279"/>
            <ac:spMk id="49" creationId="{ACE8316C-1336-4EDB-A686-45D12C659310}"/>
          </ac:spMkLst>
        </pc:spChg>
        <pc:spChg chg="mod">
          <ac:chgData name="Deryk Jackson" userId="2a4eb684-28eb-452a-bc64-dbb984b53b4f" providerId="ADAL" clId="{6CFD9C80-DB18-451A-9503-CCDEA43A35E5}" dt="2021-08-10T20:08:47.563" v="866" actId="20577"/>
          <ac:spMkLst>
            <pc:docMk/>
            <pc:sldMk cId="116580737" sldId="279"/>
            <ac:spMk id="50" creationId="{D4573654-95D1-4F7A-89ED-2B0EC7721018}"/>
          </ac:spMkLst>
        </pc:spChg>
        <pc:graphicFrameChg chg="add mod modGraphic">
          <ac:chgData name="Deryk Jackson" userId="2a4eb684-28eb-452a-bc64-dbb984b53b4f" providerId="ADAL" clId="{6CFD9C80-DB18-451A-9503-CCDEA43A35E5}" dt="2021-08-11T19:08:13.954" v="2396" actId="20577"/>
          <ac:graphicFrameMkLst>
            <pc:docMk/>
            <pc:sldMk cId="116580737" sldId="279"/>
            <ac:graphicFrameMk id="27" creationId="{462F9314-B21D-4076-B4E3-FE060466CD82}"/>
          </ac:graphicFrameMkLst>
        </pc:graphicFrameChg>
        <pc:graphicFrameChg chg="del">
          <ac:chgData name="Deryk Jackson" userId="2a4eb684-28eb-452a-bc64-dbb984b53b4f" providerId="ADAL" clId="{6CFD9C80-DB18-451A-9503-CCDEA43A35E5}" dt="2021-08-10T20:32:18.894" v="1214" actId="478"/>
          <ac:graphicFrameMkLst>
            <pc:docMk/>
            <pc:sldMk cId="116580737" sldId="279"/>
            <ac:graphicFrameMk id="60" creationId="{60972C9D-5C61-48B9-955E-001F5B223FF8}"/>
          </ac:graphicFrameMkLst>
        </pc:graphicFrameChg>
        <pc:picChg chg="add mod">
          <ac:chgData name="Deryk Jackson" userId="2a4eb684-28eb-452a-bc64-dbb984b53b4f" providerId="ADAL" clId="{6CFD9C80-DB18-451A-9503-CCDEA43A35E5}" dt="2021-08-10T19:08:38.191" v="515" actId="14100"/>
          <ac:picMkLst>
            <pc:docMk/>
            <pc:sldMk cId="116580737" sldId="279"/>
            <ac:picMk id="2" creationId="{4BB8E698-B01D-41F8-BAAB-375BAEC43A14}"/>
          </ac:picMkLst>
        </pc:picChg>
        <pc:picChg chg="del">
          <ac:chgData name="Deryk Jackson" userId="2a4eb684-28eb-452a-bc64-dbb984b53b4f" providerId="ADAL" clId="{6CFD9C80-DB18-451A-9503-CCDEA43A35E5}" dt="2021-08-06T16:18:16.255" v="3" actId="478"/>
          <ac:picMkLst>
            <pc:docMk/>
            <pc:sldMk cId="116580737" sldId="279"/>
            <ac:picMk id="2" creationId="{B8DF2100-5149-4E22-95BD-E9BF9FF08C5C}"/>
          </ac:picMkLst>
        </pc:picChg>
        <pc:picChg chg="add del mod">
          <ac:chgData name="Deryk Jackson" userId="2a4eb684-28eb-452a-bc64-dbb984b53b4f" providerId="ADAL" clId="{6CFD9C80-DB18-451A-9503-CCDEA43A35E5}" dt="2021-08-11T19:07:58.872" v="2392" actId="478"/>
          <ac:picMkLst>
            <pc:docMk/>
            <pc:sldMk cId="116580737" sldId="279"/>
            <ac:picMk id="3" creationId="{34A82FDD-77D1-4297-B5D4-AA34C701F5C6}"/>
          </ac:picMkLst>
        </pc:picChg>
        <pc:picChg chg="mod">
          <ac:chgData name="Deryk Jackson" userId="2a4eb684-28eb-452a-bc64-dbb984b53b4f" providerId="ADAL" clId="{6CFD9C80-DB18-451A-9503-CCDEA43A35E5}" dt="2021-08-10T20:07:58.111" v="833" actId="688"/>
          <ac:picMkLst>
            <pc:docMk/>
            <pc:sldMk cId="116580737" sldId="279"/>
            <ac:picMk id="36" creationId="{6F29DE83-7869-406C-B9DC-520F229DC7E1}"/>
          </ac:picMkLst>
        </pc:picChg>
      </pc:sldChg>
      <pc:sldChg chg="addSp delSp modSp mod">
        <pc:chgData name="Deryk Jackson" userId="2a4eb684-28eb-452a-bc64-dbb984b53b4f" providerId="ADAL" clId="{6CFD9C80-DB18-451A-9503-CCDEA43A35E5}" dt="2021-08-11T19:08:25.920" v="2399" actId="20577"/>
        <pc:sldMkLst>
          <pc:docMk/>
          <pc:sldMk cId="221677611" sldId="280"/>
        </pc:sldMkLst>
        <pc:spChg chg="mod">
          <ac:chgData name="Deryk Jackson" userId="2a4eb684-28eb-452a-bc64-dbb984b53b4f" providerId="ADAL" clId="{6CFD9C80-DB18-451A-9503-CCDEA43A35E5}" dt="2021-08-10T20:09:11.460" v="879" actId="20577"/>
          <ac:spMkLst>
            <pc:docMk/>
            <pc:sldMk cId="221677611" sldId="280"/>
            <ac:spMk id="38" creationId="{94E0D595-922D-47D8-848F-6F435BBF29C6}"/>
          </ac:spMkLst>
        </pc:spChg>
        <pc:spChg chg="mod">
          <ac:chgData name="Deryk Jackson" userId="2a4eb684-28eb-452a-bc64-dbb984b53b4f" providerId="ADAL" clId="{6CFD9C80-DB18-451A-9503-CCDEA43A35E5}" dt="2021-08-10T20:09:29.668" v="895" actId="20577"/>
          <ac:spMkLst>
            <pc:docMk/>
            <pc:sldMk cId="221677611" sldId="280"/>
            <ac:spMk id="40" creationId="{751616AC-EF30-4336-B61F-C37938152E79}"/>
          </ac:spMkLst>
        </pc:spChg>
        <pc:spChg chg="mod">
          <ac:chgData name="Deryk Jackson" userId="2a4eb684-28eb-452a-bc64-dbb984b53b4f" providerId="ADAL" clId="{6CFD9C80-DB18-451A-9503-CCDEA43A35E5}" dt="2021-08-10T20:09:26.469" v="891" actId="20577"/>
          <ac:spMkLst>
            <pc:docMk/>
            <pc:sldMk cId="221677611" sldId="280"/>
            <ac:spMk id="41" creationId="{CEF90DFE-35C1-498E-8978-8DB8DD02B1EC}"/>
          </ac:spMkLst>
        </pc:spChg>
        <pc:spChg chg="mod">
          <ac:chgData name="Deryk Jackson" userId="2a4eb684-28eb-452a-bc64-dbb984b53b4f" providerId="ADAL" clId="{6CFD9C80-DB18-451A-9503-CCDEA43A35E5}" dt="2021-08-10T20:09:15.894" v="883" actId="20577"/>
          <ac:spMkLst>
            <pc:docMk/>
            <pc:sldMk cId="221677611" sldId="280"/>
            <ac:spMk id="43" creationId="{5D58CDCB-C8C5-4995-9966-98A8C5F69110}"/>
          </ac:spMkLst>
        </pc:spChg>
        <pc:spChg chg="mod">
          <ac:chgData name="Deryk Jackson" userId="2a4eb684-28eb-452a-bc64-dbb984b53b4f" providerId="ADAL" clId="{6CFD9C80-DB18-451A-9503-CCDEA43A35E5}" dt="2021-08-10T20:09:19.316" v="887" actId="20577"/>
          <ac:spMkLst>
            <pc:docMk/>
            <pc:sldMk cId="221677611" sldId="280"/>
            <ac:spMk id="45" creationId="{5E13188B-1F72-48DD-A689-D2749C96F342}"/>
          </ac:spMkLst>
        </pc:spChg>
        <pc:spChg chg="mod">
          <ac:chgData name="Deryk Jackson" userId="2a4eb684-28eb-452a-bc64-dbb984b53b4f" providerId="ADAL" clId="{6CFD9C80-DB18-451A-9503-CCDEA43A35E5}" dt="2021-08-10T20:10:06.158" v="914" actId="1076"/>
          <ac:spMkLst>
            <pc:docMk/>
            <pc:sldMk cId="221677611" sldId="280"/>
            <ac:spMk id="47" creationId="{91DF6153-2EED-4660-9D7A-E26C6B0DB85D}"/>
          </ac:spMkLst>
        </pc:spChg>
        <pc:spChg chg="mod">
          <ac:chgData name="Deryk Jackson" userId="2a4eb684-28eb-452a-bc64-dbb984b53b4f" providerId="ADAL" clId="{6CFD9C80-DB18-451A-9503-CCDEA43A35E5}" dt="2021-08-10T20:09:39.332" v="905" actId="20577"/>
          <ac:spMkLst>
            <pc:docMk/>
            <pc:sldMk cId="221677611" sldId="280"/>
            <ac:spMk id="48" creationId="{4CDC8309-1874-44E0-8338-C8A1F8636B93}"/>
          </ac:spMkLst>
        </pc:spChg>
        <pc:spChg chg="mod">
          <ac:chgData name="Deryk Jackson" userId="2a4eb684-28eb-452a-bc64-dbb984b53b4f" providerId="ADAL" clId="{6CFD9C80-DB18-451A-9503-CCDEA43A35E5}" dt="2021-08-10T20:09:55.563" v="912" actId="1076"/>
          <ac:spMkLst>
            <pc:docMk/>
            <pc:sldMk cId="221677611" sldId="280"/>
            <ac:spMk id="49" creationId="{AF746B50-4859-4BB2-A7B9-45688438B99B}"/>
          </ac:spMkLst>
        </pc:spChg>
        <pc:spChg chg="mod">
          <ac:chgData name="Deryk Jackson" userId="2a4eb684-28eb-452a-bc64-dbb984b53b4f" providerId="ADAL" clId="{6CFD9C80-DB18-451A-9503-CCDEA43A35E5}" dt="2021-08-10T20:09:58.706" v="913" actId="1076"/>
          <ac:spMkLst>
            <pc:docMk/>
            <pc:sldMk cId="221677611" sldId="280"/>
            <ac:spMk id="50" creationId="{A2776ACC-070E-477F-8B4C-700D243B3CFA}"/>
          </ac:spMkLst>
        </pc:spChg>
        <pc:spChg chg="mod">
          <ac:chgData name="Deryk Jackson" userId="2a4eb684-28eb-452a-bc64-dbb984b53b4f" providerId="ADAL" clId="{6CFD9C80-DB18-451A-9503-CCDEA43A35E5}" dt="2021-08-10T20:09:46.333" v="911" actId="20577"/>
          <ac:spMkLst>
            <pc:docMk/>
            <pc:sldMk cId="221677611" sldId="280"/>
            <ac:spMk id="51" creationId="{3B0391BB-05C7-44C7-A9FB-1D43EB0CF821}"/>
          </ac:spMkLst>
        </pc:spChg>
        <pc:graphicFrameChg chg="add mod modGraphic">
          <ac:chgData name="Deryk Jackson" userId="2a4eb684-28eb-452a-bc64-dbb984b53b4f" providerId="ADAL" clId="{6CFD9C80-DB18-451A-9503-CCDEA43A35E5}" dt="2021-08-11T19:08:25.920" v="2399" actId="20577"/>
          <ac:graphicFrameMkLst>
            <pc:docMk/>
            <pc:sldMk cId="221677611" sldId="280"/>
            <ac:graphicFrameMk id="27" creationId="{1DB85D34-C5FF-4151-8503-230131B7A909}"/>
          </ac:graphicFrameMkLst>
        </pc:graphicFrameChg>
        <pc:graphicFrameChg chg="del">
          <ac:chgData name="Deryk Jackson" userId="2a4eb684-28eb-452a-bc64-dbb984b53b4f" providerId="ADAL" clId="{6CFD9C80-DB18-451A-9503-CCDEA43A35E5}" dt="2021-08-10T20:33:31.640" v="1217" actId="478"/>
          <ac:graphicFrameMkLst>
            <pc:docMk/>
            <pc:sldMk cId="221677611" sldId="280"/>
            <ac:graphicFrameMk id="52" creationId="{86D714D2-17EB-4E93-8828-F8ADDE2FFAF5}"/>
          </ac:graphicFrameMkLst>
        </pc:graphicFrameChg>
        <pc:picChg chg="add mod">
          <ac:chgData name="Deryk Jackson" userId="2a4eb684-28eb-452a-bc64-dbb984b53b4f" providerId="ADAL" clId="{6CFD9C80-DB18-451A-9503-CCDEA43A35E5}" dt="2021-08-10T19:09:03.674" v="520" actId="14100"/>
          <ac:picMkLst>
            <pc:docMk/>
            <pc:sldMk cId="221677611" sldId="280"/>
            <ac:picMk id="2" creationId="{1640F063-8D9B-4C40-A132-0D93D12D5DB5}"/>
          </ac:picMkLst>
        </pc:picChg>
        <pc:picChg chg="del">
          <ac:chgData name="Deryk Jackson" userId="2a4eb684-28eb-452a-bc64-dbb984b53b4f" providerId="ADAL" clId="{6CFD9C80-DB18-451A-9503-CCDEA43A35E5}" dt="2021-08-06T16:18:19.224" v="4" actId="478"/>
          <ac:picMkLst>
            <pc:docMk/>
            <pc:sldMk cId="221677611" sldId="280"/>
            <ac:picMk id="2" creationId="{E8C6363C-DFEE-4877-A60E-58B64A1DA8C2}"/>
          </ac:picMkLst>
        </pc:picChg>
      </pc:sldChg>
      <pc:sldChg chg="addSp delSp modSp mod">
        <pc:chgData name="Deryk Jackson" userId="2a4eb684-28eb-452a-bc64-dbb984b53b4f" providerId="ADAL" clId="{6CFD9C80-DB18-451A-9503-CCDEA43A35E5}" dt="2021-08-11T19:08:39.004" v="2405" actId="20577"/>
        <pc:sldMkLst>
          <pc:docMk/>
          <pc:sldMk cId="767344233" sldId="281"/>
        </pc:sldMkLst>
        <pc:spChg chg="mod">
          <ac:chgData name="Deryk Jackson" userId="2a4eb684-28eb-452a-bc64-dbb984b53b4f" providerId="ADAL" clId="{6CFD9C80-DB18-451A-9503-CCDEA43A35E5}" dt="2021-08-10T20:11:30.998" v="948" actId="20577"/>
          <ac:spMkLst>
            <pc:docMk/>
            <pc:sldMk cId="767344233" sldId="281"/>
            <ac:spMk id="40" creationId="{654A42C4-08C8-4A18-9270-EEDA4E576DED}"/>
          </ac:spMkLst>
        </pc:spChg>
        <pc:spChg chg="mod">
          <ac:chgData name="Deryk Jackson" userId="2a4eb684-28eb-452a-bc64-dbb984b53b4f" providerId="ADAL" clId="{6CFD9C80-DB18-451A-9503-CCDEA43A35E5}" dt="2021-08-10T20:10:53.789" v="920" actId="20577"/>
          <ac:spMkLst>
            <pc:docMk/>
            <pc:sldMk cId="767344233" sldId="281"/>
            <ac:spMk id="41" creationId="{F7E5A437-5434-4B3C-9BEB-C31BCEC8A63A}"/>
          </ac:spMkLst>
        </pc:spChg>
        <pc:spChg chg="mod">
          <ac:chgData name="Deryk Jackson" userId="2a4eb684-28eb-452a-bc64-dbb984b53b4f" providerId="ADAL" clId="{6CFD9C80-DB18-451A-9503-CCDEA43A35E5}" dt="2021-08-10T20:10:50.020" v="916" actId="20577"/>
          <ac:spMkLst>
            <pc:docMk/>
            <pc:sldMk cId="767344233" sldId="281"/>
            <ac:spMk id="42" creationId="{BFA2A0CE-E898-4FEB-83E9-5518411E0F9A}"/>
          </ac:spMkLst>
        </pc:spChg>
        <pc:spChg chg="mod">
          <ac:chgData name="Deryk Jackson" userId="2a4eb684-28eb-452a-bc64-dbb984b53b4f" providerId="ADAL" clId="{6CFD9C80-DB18-451A-9503-CCDEA43A35E5}" dt="2021-08-10T20:11:36.405" v="952" actId="20577"/>
          <ac:spMkLst>
            <pc:docMk/>
            <pc:sldMk cId="767344233" sldId="281"/>
            <ac:spMk id="44" creationId="{7AD2CFED-D6B8-466B-B2B1-E810A4801E71}"/>
          </ac:spMkLst>
        </pc:spChg>
        <pc:spChg chg="mod">
          <ac:chgData name="Deryk Jackson" userId="2a4eb684-28eb-452a-bc64-dbb984b53b4f" providerId="ADAL" clId="{6CFD9C80-DB18-451A-9503-CCDEA43A35E5}" dt="2021-08-10T20:11:41.262" v="955" actId="20577"/>
          <ac:spMkLst>
            <pc:docMk/>
            <pc:sldMk cId="767344233" sldId="281"/>
            <ac:spMk id="46" creationId="{6F4A0836-FAC1-44C8-ACC9-6AD13F6647D5}"/>
          </ac:spMkLst>
        </pc:spChg>
        <pc:spChg chg="mod">
          <ac:chgData name="Deryk Jackson" userId="2a4eb684-28eb-452a-bc64-dbb984b53b4f" providerId="ADAL" clId="{6CFD9C80-DB18-451A-9503-CCDEA43A35E5}" dt="2021-08-10T20:10:56.317" v="922" actId="20577"/>
          <ac:spMkLst>
            <pc:docMk/>
            <pc:sldMk cId="767344233" sldId="281"/>
            <ac:spMk id="48" creationId="{41D23F93-61DC-4234-A2EF-F73D48485353}"/>
          </ac:spMkLst>
        </pc:spChg>
        <pc:spChg chg="mod">
          <ac:chgData name="Deryk Jackson" userId="2a4eb684-28eb-452a-bc64-dbb984b53b4f" providerId="ADAL" clId="{6CFD9C80-DB18-451A-9503-CCDEA43A35E5}" dt="2021-08-10T20:11:00.373" v="926" actId="20577"/>
          <ac:spMkLst>
            <pc:docMk/>
            <pc:sldMk cId="767344233" sldId="281"/>
            <ac:spMk id="49" creationId="{0E5464E1-DEA4-46AC-9C17-E61287A442A1}"/>
          </ac:spMkLst>
        </pc:spChg>
        <pc:spChg chg="mod">
          <ac:chgData name="Deryk Jackson" userId="2a4eb684-28eb-452a-bc64-dbb984b53b4f" providerId="ADAL" clId="{6CFD9C80-DB18-451A-9503-CCDEA43A35E5}" dt="2021-08-10T20:11:04.413" v="930" actId="20577"/>
          <ac:spMkLst>
            <pc:docMk/>
            <pc:sldMk cId="767344233" sldId="281"/>
            <ac:spMk id="51" creationId="{9874D7FF-46FA-4E40-BC4B-F88AB06C5DB0}"/>
          </ac:spMkLst>
        </pc:spChg>
        <pc:spChg chg="add del mod">
          <ac:chgData name="Deryk Jackson" userId="2a4eb684-28eb-452a-bc64-dbb984b53b4f" providerId="ADAL" clId="{6CFD9C80-DB18-451A-9503-CCDEA43A35E5}" dt="2021-08-10T20:11:19.604" v="944" actId="20577"/>
          <ac:spMkLst>
            <pc:docMk/>
            <pc:sldMk cId="767344233" sldId="281"/>
            <ac:spMk id="52" creationId="{755DE8A5-DE63-44B5-A238-819F34BCEA6A}"/>
          </ac:spMkLst>
        </pc:spChg>
        <pc:graphicFrameChg chg="add mod modGraphic">
          <ac:chgData name="Deryk Jackson" userId="2a4eb684-28eb-452a-bc64-dbb984b53b4f" providerId="ADAL" clId="{6CFD9C80-DB18-451A-9503-CCDEA43A35E5}" dt="2021-08-11T19:08:39.004" v="2405" actId="20577"/>
          <ac:graphicFrameMkLst>
            <pc:docMk/>
            <pc:sldMk cId="767344233" sldId="281"/>
            <ac:graphicFrameMk id="27" creationId="{48831E9B-CC7D-4E40-BDC5-A012CE6DD5EB}"/>
          </ac:graphicFrameMkLst>
        </pc:graphicFrameChg>
        <pc:graphicFrameChg chg="del">
          <ac:chgData name="Deryk Jackson" userId="2a4eb684-28eb-452a-bc64-dbb984b53b4f" providerId="ADAL" clId="{6CFD9C80-DB18-451A-9503-CCDEA43A35E5}" dt="2021-08-10T20:33:39.759" v="1219" actId="478"/>
          <ac:graphicFrameMkLst>
            <pc:docMk/>
            <pc:sldMk cId="767344233" sldId="281"/>
            <ac:graphicFrameMk id="63" creationId="{3CB84949-EF73-4F71-8472-6429428BD9AF}"/>
          </ac:graphicFrameMkLst>
        </pc:graphicFrameChg>
        <pc:picChg chg="add mod">
          <ac:chgData name="Deryk Jackson" userId="2a4eb684-28eb-452a-bc64-dbb984b53b4f" providerId="ADAL" clId="{6CFD9C80-DB18-451A-9503-CCDEA43A35E5}" dt="2021-08-10T19:31:02.407" v="526" actId="14100"/>
          <ac:picMkLst>
            <pc:docMk/>
            <pc:sldMk cId="767344233" sldId="281"/>
            <ac:picMk id="2" creationId="{31CC4F9D-6EEB-49AC-BF7F-22BC7ADE60AB}"/>
          </ac:picMkLst>
        </pc:picChg>
        <pc:picChg chg="del">
          <ac:chgData name="Deryk Jackson" userId="2a4eb684-28eb-452a-bc64-dbb984b53b4f" providerId="ADAL" clId="{6CFD9C80-DB18-451A-9503-CCDEA43A35E5}" dt="2021-08-06T16:18:22.441" v="5" actId="478"/>
          <ac:picMkLst>
            <pc:docMk/>
            <pc:sldMk cId="767344233" sldId="281"/>
            <ac:picMk id="2" creationId="{512C581D-B13C-4106-BF6F-DE06F6F4EA39}"/>
          </ac:picMkLst>
        </pc:picChg>
      </pc:sldChg>
      <pc:sldChg chg="addSp delSp modSp mod">
        <pc:chgData name="Deryk Jackson" userId="2a4eb684-28eb-452a-bc64-dbb984b53b4f" providerId="ADAL" clId="{6CFD9C80-DB18-451A-9503-CCDEA43A35E5}" dt="2021-08-11T19:07:20.503" v="2374" actId="20577"/>
        <pc:sldMkLst>
          <pc:docMk/>
          <pc:sldMk cId="731991030" sldId="282"/>
        </pc:sldMkLst>
        <pc:spChg chg="mod">
          <ac:chgData name="Deryk Jackson" userId="2a4eb684-28eb-452a-bc64-dbb984b53b4f" providerId="ADAL" clId="{6CFD9C80-DB18-451A-9503-CCDEA43A35E5}" dt="2021-08-10T19:39:07.884" v="704" actId="20577"/>
          <ac:spMkLst>
            <pc:docMk/>
            <pc:sldMk cId="731991030" sldId="282"/>
            <ac:spMk id="34" creationId="{E84A288F-388B-454D-BBF7-55DD43B00929}"/>
          </ac:spMkLst>
        </pc:spChg>
        <pc:spChg chg="mod">
          <ac:chgData name="Deryk Jackson" userId="2a4eb684-28eb-452a-bc64-dbb984b53b4f" providerId="ADAL" clId="{6CFD9C80-DB18-451A-9503-CCDEA43A35E5}" dt="2021-08-10T19:38:40.722" v="694" actId="20577"/>
          <ac:spMkLst>
            <pc:docMk/>
            <pc:sldMk cId="731991030" sldId="282"/>
            <ac:spMk id="36" creationId="{ED9FCDBB-1630-43B7-BD1F-93A21C0C0D92}"/>
          </ac:spMkLst>
        </pc:spChg>
        <pc:spChg chg="mod">
          <ac:chgData name="Deryk Jackson" userId="2a4eb684-28eb-452a-bc64-dbb984b53b4f" providerId="ADAL" clId="{6CFD9C80-DB18-451A-9503-CCDEA43A35E5}" dt="2021-08-10T19:38:45.547" v="699" actId="20577"/>
          <ac:spMkLst>
            <pc:docMk/>
            <pc:sldMk cId="731991030" sldId="282"/>
            <ac:spMk id="37" creationId="{614CF845-D685-4D39-8617-8A9A148889B5}"/>
          </ac:spMkLst>
        </pc:spChg>
        <pc:spChg chg="mod">
          <ac:chgData name="Deryk Jackson" userId="2a4eb684-28eb-452a-bc64-dbb984b53b4f" providerId="ADAL" clId="{6CFD9C80-DB18-451A-9503-CCDEA43A35E5}" dt="2021-08-10T19:39:02.868" v="703" actId="20577"/>
          <ac:spMkLst>
            <pc:docMk/>
            <pc:sldMk cId="731991030" sldId="282"/>
            <ac:spMk id="40" creationId="{9872D30F-4474-435B-9A81-021249962162}"/>
          </ac:spMkLst>
        </pc:spChg>
        <pc:spChg chg="mod">
          <ac:chgData name="Deryk Jackson" userId="2a4eb684-28eb-452a-bc64-dbb984b53b4f" providerId="ADAL" clId="{6CFD9C80-DB18-451A-9503-CCDEA43A35E5}" dt="2021-08-10T19:39:44.251" v="730" actId="20577"/>
          <ac:spMkLst>
            <pc:docMk/>
            <pc:sldMk cId="731991030" sldId="282"/>
            <ac:spMk id="42" creationId="{A11CA7B6-AF39-46B7-9FAD-3D9F167073EC}"/>
          </ac:spMkLst>
        </pc:spChg>
        <pc:spChg chg="mod">
          <ac:chgData name="Deryk Jackson" userId="2a4eb684-28eb-452a-bc64-dbb984b53b4f" providerId="ADAL" clId="{6CFD9C80-DB18-451A-9503-CCDEA43A35E5}" dt="2021-08-10T19:39:11.739" v="706" actId="20577"/>
          <ac:spMkLst>
            <pc:docMk/>
            <pc:sldMk cId="731991030" sldId="282"/>
            <ac:spMk id="45" creationId="{83FC9EF8-800F-41F6-A005-98F11A3C3527}"/>
          </ac:spMkLst>
        </pc:spChg>
        <pc:spChg chg="mod">
          <ac:chgData name="Deryk Jackson" userId="2a4eb684-28eb-452a-bc64-dbb984b53b4f" providerId="ADAL" clId="{6CFD9C80-DB18-451A-9503-CCDEA43A35E5}" dt="2021-08-10T19:39:16.988" v="712" actId="20577"/>
          <ac:spMkLst>
            <pc:docMk/>
            <pc:sldMk cId="731991030" sldId="282"/>
            <ac:spMk id="46" creationId="{2BAF4E31-5CE9-42A0-A988-F87FEEE8F6E0}"/>
          </ac:spMkLst>
        </pc:spChg>
        <pc:spChg chg="mod">
          <ac:chgData name="Deryk Jackson" userId="2a4eb684-28eb-452a-bc64-dbb984b53b4f" providerId="ADAL" clId="{6CFD9C80-DB18-451A-9503-CCDEA43A35E5}" dt="2021-08-10T19:39:20.747" v="716" actId="20577"/>
          <ac:spMkLst>
            <pc:docMk/>
            <pc:sldMk cId="731991030" sldId="282"/>
            <ac:spMk id="48" creationId="{5EFFEFB1-421A-4192-87EA-4B8A0313243C}"/>
          </ac:spMkLst>
        </pc:spChg>
        <pc:spChg chg="mod">
          <ac:chgData name="Deryk Jackson" userId="2a4eb684-28eb-452a-bc64-dbb984b53b4f" providerId="ADAL" clId="{6CFD9C80-DB18-451A-9503-CCDEA43A35E5}" dt="2021-08-10T19:39:25.283" v="720" actId="20577"/>
          <ac:spMkLst>
            <pc:docMk/>
            <pc:sldMk cId="731991030" sldId="282"/>
            <ac:spMk id="49" creationId="{57C7A85E-878D-4341-99E9-ECE16CBE77C0}"/>
          </ac:spMkLst>
        </pc:spChg>
        <pc:graphicFrameChg chg="modGraphic">
          <ac:chgData name="Deryk Jackson" userId="2a4eb684-28eb-452a-bc64-dbb984b53b4f" providerId="ADAL" clId="{6CFD9C80-DB18-451A-9503-CCDEA43A35E5}" dt="2021-08-11T19:07:20.503" v="2374" actId="20577"/>
          <ac:graphicFrameMkLst>
            <pc:docMk/>
            <pc:sldMk cId="731991030" sldId="282"/>
            <ac:graphicFrameMk id="8" creationId="{CDFFC135-5931-40E1-A2CF-81BB14A542D1}"/>
          </ac:graphicFrameMkLst>
        </pc:graphicFrameChg>
        <pc:picChg chg="del">
          <ac:chgData name="Deryk Jackson" userId="2a4eb684-28eb-452a-bc64-dbb984b53b4f" providerId="ADAL" clId="{6CFD9C80-DB18-451A-9503-CCDEA43A35E5}" dt="2021-08-06T16:15:58.807" v="0" actId="478"/>
          <ac:picMkLst>
            <pc:docMk/>
            <pc:sldMk cId="731991030" sldId="282"/>
            <ac:picMk id="2" creationId="{93B02023-6044-43B4-9D23-1B0B1A098DFF}"/>
          </ac:picMkLst>
        </pc:picChg>
        <pc:picChg chg="add del mod">
          <ac:chgData name="Deryk Jackson" userId="2a4eb684-28eb-452a-bc64-dbb984b53b4f" providerId="ADAL" clId="{6CFD9C80-DB18-451A-9503-CCDEA43A35E5}" dt="2021-08-10T19:06:38.609" v="489" actId="21"/>
          <ac:picMkLst>
            <pc:docMk/>
            <pc:sldMk cId="731991030" sldId="282"/>
            <ac:picMk id="2" creationId="{D3548172-63EE-47C8-BCC3-F14B298D60A4}"/>
          </ac:picMkLst>
        </pc:picChg>
        <pc:picChg chg="mod">
          <ac:chgData name="Deryk Jackson" userId="2a4eb684-28eb-452a-bc64-dbb984b53b4f" providerId="ADAL" clId="{6CFD9C80-DB18-451A-9503-CCDEA43A35E5}" dt="2021-08-10T19:38:38.821" v="690" actId="1076"/>
          <ac:picMkLst>
            <pc:docMk/>
            <pc:sldMk cId="731991030" sldId="282"/>
            <ac:picMk id="3" creationId="{19653879-E6D4-40FF-96E7-99CABF82B84A}"/>
          </ac:picMkLst>
        </pc:picChg>
        <pc:picChg chg="add mod">
          <ac:chgData name="Deryk Jackson" userId="2a4eb684-28eb-452a-bc64-dbb984b53b4f" providerId="ADAL" clId="{6CFD9C80-DB18-451A-9503-CCDEA43A35E5}" dt="2021-08-10T19:07:29.897" v="504" actId="14100"/>
          <ac:picMkLst>
            <pc:docMk/>
            <pc:sldMk cId="731991030" sldId="282"/>
            <ac:picMk id="5" creationId="{AA66A884-90FF-4DBD-9D27-92E6FAB8A7CF}"/>
          </ac:picMkLst>
        </pc:picChg>
      </pc:sldChg>
      <pc:sldChg chg="addSp delSp modSp mod">
        <pc:chgData name="Deryk Jackson" userId="2a4eb684-28eb-452a-bc64-dbb984b53b4f" providerId="ADAL" clId="{6CFD9C80-DB18-451A-9503-CCDEA43A35E5}" dt="2021-08-11T19:07:29.722" v="2384" actId="20577"/>
        <pc:sldMkLst>
          <pc:docMk/>
          <pc:sldMk cId="1246137130" sldId="283"/>
        </pc:sldMkLst>
        <pc:spChg chg="mod">
          <ac:chgData name="Deryk Jackson" userId="2a4eb684-28eb-452a-bc64-dbb984b53b4f" providerId="ADAL" clId="{6CFD9C80-DB18-451A-9503-CCDEA43A35E5}" dt="2021-08-10T20:31:45.397" v="1205"/>
          <ac:spMkLst>
            <pc:docMk/>
            <pc:sldMk cId="1246137130" sldId="283"/>
            <ac:spMk id="81" creationId="{2546C54B-1A1F-4429-A6AE-D458A3B7EE99}"/>
          </ac:spMkLst>
        </pc:spChg>
        <pc:spChg chg="mod">
          <ac:chgData name="Deryk Jackson" userId="2a4eb684-28eb-452a-bc64-dbb984b53b4f" providerId="ADAL" clId="{6CFD9C80-DB18-451A-9503-CCDEA43A35E5}" dt="2021-08-10T19:41:43.164" v="754" actId="20577"/>
          <ac:spMkLst>
            <pc:docMk/>
            <pc:sldMk cId="1246137130" sldId="283"/>
            <ac:spMk id="90" creationId="{961096F0-F71E-40F7-ABC7-2408C01FD0F8}"/>
          </ac:spMkLst>
        </pc:spChg>
        <pc:spChg chg="mod">
          <ac:chgData name="Deryk Jackson" userId="2a4eb684-28eb-452a-bc64-dbb984b53b4f" providerId="ADAL" clId="{6CFD9C80-DB18-451A-9503-CCDEA43A35E5}" dt="2021-08-10T19:42:16.891" v="781" actId="20577"/>
          <ac:spMkLst>
            <pc:docMk/>
            <pc:sldMk cId="1246137130" sldId="283"/>
            <ac:spMk id="91" creationId="{5ED3AF52-36B0-4FA3-82D3-318421974BBA}"/>
          </ac:spMkLst>
        </pc:spChg>
        <pc:spChg chg="mod">
          <ac:chgData name="Deryk Jackson" userId="2a4eb684-28eb-452a-bc64-dbb984b53b4f" providerId="ADAL" clId="{6CFD9C80-DB18-451A-9503-CCDEA43A35E5}" dt="2021-08-10T19:41:31.656" v="749" actId="1076"/>
          <ac:spMkLst>
            <pc:docMk/>
            <pc:sldMk cId="1246137130" sldId="283"/>
            <ac:spMk id="92" creationId="{2C32DA90-003B-411B-AFC7-1F268FE5BB2C}"/>
          </ac:spMkLst>
        </pc:spChg>
        <pc:spChg chg="mod">
          <ac:chgData name="Deryk Jackson" userId="2a4eb684-28eb-452a-bc64-dbb984b53b4f" providerId="ADAL" clId="{6CFD9C80-DB18-451A-9503-CCDEA43A35E5}" dt="2021-08-10T19:41:50.219" v="760" actId="20577"/>
          <ac:spMkLst>
            <pc:docMk/>
            <pc:sldMk cId="1246137130" sldId="283"/>
            <ac:spMk id="94" creationId="{0A9A6DB9-E717-4B1B-A6DC-01FE7D4016E6}"/>
          </ac:spMkLst>
        </pc:spChg>
        <pc:spChg chg="mod">
          <ac:chgData name="Deryk Jackson" userId="2a4eb684-28eb-452a-bc64-dbb984b53b4f" providerId="ADAL" clId="{6CFD9C80-DB18-451A-9503-CCDEA43A35E5}" dt="2021-08-10T19:41:54.163" v="763" actId="20577"/>
          <ac:spMkLst>
            <pc:docMk/>
            <pc:sldMk cId="1246137130" sldId="283"/>
            <ac:spMk id="99" creationId="{2DF3D07D-E089-4095-87A5-D2AE2ED5CCAB}"/>
          </ac:spMkLst>
        </pc:spChg>
        <pc:spChg chg="mod">
          <ac:chgData name="Deryk Jackson" userId="2a4eb684-28eb-452a-bc64-dbb984b53b4f" providerId="ADAL" clId="{6CFD9C80-DB18-451A-9503-CCDEA43A35E5}" dt="2021-08-10T19:40:08.066" v="736" actId="1076"/>
          <ac:spMkLst>
            <pc:docMk/>
            <pc:sldMk cId="1246137130" sldId="283"/>
            <ac:spMk id="102" creationId="{107DEA96-8B9E-4421-BBAF-148981CD701D}"/>
          </ac:spMkLst>
        </pc:spChg>
        <pc:spChg chg="mod">
          <ac:chgData name="Deryk Jackson" userId="2a4eb684-28eb-452a-bc64-dbb984b53b4f" providerId="ADAL" clId="{6CFD9C80-DB18-451A-9503-CCDEA43A35E5}" dt="2021-08-10T19:42:09.946" v="775" actId="20577"/>
          <ac:spMkLst>
            <pc:docMk/>
            <pc:sldMk cId="1246137130" sldId="283"/>
            <ac:spMk id="103" creationId="{697AB87A-1FDF-49D1-BA41-3D78523526DA}"/>
          </ac:spMkLst>
        </pc:spChg>
        <pc:spChg chg="mod">
          <ac:chgData name="Deryk Jackson" userId="2a4eb684-28eb-452a-bc64-dbb984b53b4f" providerId="ADAL" clId="{6CFD9C80-DB18-451A-9503-CCDEA43A35E5}" dt="2021-08-10T19:42:13.473" v="779" actId="20577"/>
          <ac:spMkLst>
            <pc:docMk/>
            <pc:sldMk cId="1246137130" sldId="283"/>
            <ac:spMk id="105" creationId="{3C9423E5-3FDA-417C-9755-0F63C01EF1CE}"/>
          </ac:spMkLst>
        </pc:spChg>
        <pc:spChg chg="mod">
          <ac:chgData name="Deryk Jackson" userId="2a4eb684-28eb-452a-bc64-dbb984b53b4f" providerId="ADAL" clId="{6CFD9C80-DB18-451A-9503-CCDEA43A35E5}" dt="2021-08-10T19:40:22.491" v="737" actId="688"/>
          <ac:spMkLst>
            <pc:docMk/>
            <pc:sldMk cId="1246137130" sldId="283"/>
            <ac:spMk id="106" creationId="{D7F00D68-5BFB-4342-8353-88B7D3C70F74}"/>
          </ac:spMkLst>
        </pc:spChg>
        <pc:spChg chg="mod">
          <ac:chgData name="Deryk Jackson" userId="2a4eb684-28eb-452a-bc64-dbb984b53b4f" providerId="ADAL" clId="{6CFD9C80-DB18-451A-9503-CCDEA43A35E5}" dt="2021-08-10T19:41:58.914" v="767" actId="20577"/>
          <ac:spMkLst>
            <pc:docMk/>
            <pc:sldMk cId="1246137130" sldId="283"/>
            <ac:spMk id="110" creationId="{681EF8CC-B7BF-4146-811B-6F06B28F55C4}"/>
          </ac:spMkLst>
        </pc:spChg>
        <pc:spChg chg="mod">
          <ac:chgData name="Deryk Jackson" userId="2a4eb684-28eb-452a-bc64-dbb984b53b4f" providerId="ADAL" clId="{6CFD9C80-DB18-451A-9503-CCDEA43A35E5}" dt="2021-08-10T19:42:06.363" v="771" actId="20577"/>
          <ac:spMkLst>
            <pc:docMk/>
            <pc:sldMk cId="1246137130" sldId="283"/>
            <ac:spMk id="111" creationId="{0FCB3195-8BAF-4DD8-ACC6-EAE8562E5D7B}"/>
          </ac:spMkLst>
        </pc:spChg>
        <pc:graphicFrameChg chg="add mod modGraphic">
          <ac:chgData name="Deryk Jackson" userId="2a4eb684-28eb-452a-bc64-dbb984b53b4f" providerId="ADAL" clId="{6CFD9C80-DB18-451A-9503-CCDEA43A35E5}" dt="2021-08-11T19:07:29.722" v="2384" actId="20577"/>
          <ac:graphicFrameMkLst>
            <pc:docMk/>
            <pc:sldMk cId="1246137130" sldId="283"/>
            <ac:graphicFrameMk id="27" creationId="{4DF85588-A971-4038-A2E3-584953D0CC6C}"/>
          </ac:graphicFrameMkLst>
        </pc:graphicFrameChg>
        <pc:graphicFrameChg chg="del modGraphic">
          <ac:chgData name="Deryk Jackson" userId="2a4eb684-28eb-452a-bc64-dbb984b53b4f" providerId="ADAL" clId="{6CFD9C80-DB18-451A-9503-CCDEA43A35E5}" dt="2021-08-10T20:31:38.244" v="1203" actId="478"/>
          <ac:graphicFrameMkLst>
            <pc:docMk/>
            <pc:sldMk cId="1246137130" sldId="283"/>
            <ac:graphicFrameMk id="78" creationId="{D72F7E16-1A6A-4411-A6BD-08C8243EF62B}"/>
          </ac:graphicFrameMkLst>
        </pc:graphicFrameChg>
        <pc:picChg chg="add mod">
          <ac:chgData name="Deryk Jackson" userId="2a4eb684-28eb-452a-bc64-dbb984b53b4f" providerId="ADAL" clId="{6CFD9C80-DB18-451A-9503-CCDEA43A35E5}" dt="2021-08-10T19:07:42.974" v="506" actId="14100"/>
          <ac:picMkLst>
            <pc:docMk/>
            <pc:sldMk cId="1246137130" sldId="283"/>
            <ac:picMk id="2" creationId="{231D8C0A-ACE4-4800-A765-952875E7FF08}"/>
          </ac:picMkLst>
        </pc:picChg>
        <pc:picChg chg="del">
          <ac:chgData name="Deryk Jackson" userId="2a4eb684-28eb-452a-bc64-dbb984b53b4f" providerId="ADAL" clId="{6CFD9C80-DB18-451A-9503-CCDEA43A35E5}" dt="2021-08-06T16:16:02.819" v="1" actId="478"/>
          <ac:picMkLst>
            <pc:docMk/>
            <pc:sldMk cId="1246137130" sldId="283"/>
            <ac:picMk id="2" creationId="{A6E65618-93D7-4B5A-AA84-BB518AD9518C}"/>
          </ac:picMkLst>
        </pc:picChg>
        <pc:picChg chg="mod">
          <ac:chgData name="Deryk Jackson" userId="2a4eb684-28eb-452a-bc64-dbb984b53b4f" providerId="ADAL" clId="{6CFD9C80-DB18-451A-9503-CCDEA43A35E5}" dt="2021-08-10T19:41:28.664" v="748" actId="688"/>
          <ac:picMkLst>
            <pc:docMk/>
            <pc:sldMk cId="1246137130" sldId="283"/>
            <ac:picMk id="89" creationId="{5FC61640-2282-44CC-B9EC-A70DF85699A6}"/>
          </ac:picMkLst>
        </pc:picChg>
      </pc:sldChg>
      <pc:sldChg chg="addSp delSp modSp mod">
        <pc:chgData name="Deryk Jackson" userId="2a4eb684-28eb-452a-bc64-dbb984b53b4f" providerId="ADAL" clId="{6CFD9C80-DB18-451A-9503-CCDEA43A35E5}" dt="2021-08-11T19:08:49.589" v="2408" actId="20577"/>
        <pc:sldMkLst>
          <pc:docMk/>
          <pc:sldMk cId="1129383243" sldId="284"/>
        </pc:sldMkLst>
        <pc:spChg chg="mod">
          <ac:chgData name="Deryk Jackson" userId="2a4eb684-28eb-452a-bc64-dbb984b53b4f" providerId="ADAL" clId="{6CFD9C80-DB18-451A-9503-CCDEA43A35E5}" dt="2021-08-10T20:14:32.741" v="982" actId="20577"/>
          <ac:spMkLst>
            <pc:docMk/>
            <pc:sldMk cId="1129383243" sldId="284"/>
            <ac:spMk id="38" creationId="{A5032178-6F3F-4FBE-B748-F53A4C201659}"/>
          </ac:spMkLst>
        </pc:spChg>
        <pc:spChg chg="mod">
          <ac:chgData name="Deryk Jackson" userId="2a4eb684-28eb-452a-bc64-dbb984b53b4f" providerId="ADAL" clId="{6CFD9C80-DB18-451A-9503-CCDEA43A35E5}" dt="2021-08-10T20:12:01.148" v="960" actId="20577"/>
          <ac:spMkLst>
            <pc:docMk/>
            <pc:sldMk cId="1129383243" sldId="284"/>
            <ac:spMk id="39" creationId="{003775B4-218F-4FCE-BFFB-FC7E269A46B2}"/>
          </ac:spMkLst>
        </pc:spChg>
        <pc:spChg chg="mod">
          <ac:chgData name="Deryk Jackson" userId="2a4eb684-28eb-452a-bc64-dbb984b53b4f" providerId="ADAL" clId="{6CFD9C80-DB18-451A-9503-CCDEA43A35E5}" dt="2021-08-10T20:12:05.597" v="964" actId="20577"/>
          <ac:spMkLst>
            <pc:docMk/>
            <pc:sldMk cId="1129383243" sldId="284"/>
            <ac:spMk id="41" creationId="{9DD7399F-3608-4C20-B7F1-3C5CC5AB3C80}"/>
          </ac:spMkLst>
        </pc:spChg>
        <pc:spChg chg="mod">
          <ac:chgData name="Deryk Jackson" userId="2a4eb684-28eb-452a-bc64-dbb984b53b4f" providerId="ADAL" clId="{6CFD9C80-DB18-451A-9503-CCDEA43A35E5}" dt="2021-08-10T20:14:38.405" v="986" actId="20577"/>
          <ac:spMkLst>
            <pc:docMk/>
            <pc:sldMk cId="1129383243" sldId="284"/>
            <ac:spMk id="43" creationId="{9AA86742-B13F-42E8-B320-2F04D22CFD89}"/>
          </ac:spMkLst>
        </pc:spChg>
        <pc:spChg chg="mod">
          <ac:chgData name="Deryk Jackson" userId="2a4eb684-28eb-452a-bc64-dbb984b53b4f" providerId="ADAL" clId="{6CFD9C80-DB18-451A-9503-CCDEA43A35E5}" dt="2021-08-10T20:14:45.316" v="992" actId="20577"/>
          <ac:spMkLst>
            <pc:docMk/>
            <pc:sldMk cId="1129383243" sldId="284"/>
            <ac:spMk id="45" creationId="{B0679A06-B426-4453-B750-4DCDE6C391B1}"/>
          </ac:spMkLst>
        </pc:spChg>
        <pc:spChg chg="mod">
          <ac:chgData name="Deryk Jackson" userId="2a4eb684-28eb-452a-bc64-dbb984b53b4f" providerId="ADAL" clId="{6CFD9C80-DB18-451A-9503-CCDEA43A35E5}" dt="2021-08-10T20:14:07.836" v="966" actId="20577"/>
          <ac:spMkLst>
            <pc:docMk/>
            <pc:sldMk cId="1129383243" sldId="284"/>
            <ac:spMk id="47" creationId="{F9557823-37C8-4E8B-85D1-AEA798CA6BC7}"/>
          </ac:spMkLst>
        </pc:spChg>
        <pc:spChg chg="mod">
          <ac:chgData name="Deryk Jackson" userId="2a4eb684-28eb-452a-bc64-dbb984b53b4f" providerId="ADAL" clId="{6CFD9C80-DB18-451A-9503-CCDEA43A35E5}" dt="2021-08-10T20:14:11.836" v="970" actId="20577"/>
          <ac:spMkLst>
            <pc:docMk/>
            <pc:sldMk cId="1129383243" sldId="284"/>
            <ac:spMk id="48" creationId="{EA32EFA0-D17D-4E71-BA18-770B330E1FA0}"/>
          </ac:spMkLst>
        </pc:spChg>
        <pc:spChg chg="mod">
          <ac:chgData name="Deryk Jackson" userId="2a4eb684-28eb-452a-bc64-dbb984b53b4f" providerId="ADAL" clId="{6CFD9C80-DB18-451A-9503-CCDEA43A35E5}" dt="2021-08-10T20:14:19.109" v="974" actId="20577"/>
          <ac:spMkLst>
            <pc:docMk/>
            <pc:sldMk cId="1129383243" sldId="284"/>
            <ac:spMk id="50" creationId="{7FB2762A-13E6-4773-93CD-D549D625EA7B}"/>
          </ac:spMkLst>
        </pc:spChg>
        <pc:spChg chg="mod">
          <ac:chgData name="Deryk Jackson" userId="2a4eb684-28eb-452a-bc64-dbb984b53b4f" providerId="ADAL" clId="{6CFD9C80-DB18-451A-9503-CCDEA43A35E5}" dt="2021-08-10T20:14:23.013" v="978" actId="20577"/>
          <ac:spMkLst>
            <pc:docMk/>
            <pc:sldMk cId="1129383243" sldId="284"/>
            <ac:spMk id="51" creationId="{63808533-849C-49C7-B3C8-1B1B433469BA}"/>
          </ac:spMkLst>
        </pc:spChg>
        <pc:graphicFrameChg chg="add mod modGraphic">
          <ac:chgData name="Deryk Jackson" userId="2a4eb684-28eb-452a-bc64-dbb984b53b4f" providerId="ADAL" clId="{6CFD9C80-DB18-451A-9503-CCDEA43A35E5}" dt="2021-08-11T19:08:49.589" v="2408" actId="20577"/>
          <ac:graphicFrameMkLst>
            <pc:docMk/>
            <pc:sldMk cId="1129383243" sldId="284"/>
            <ac:graphicFrameMk id="28" creationId="{9E75E0E9-5E7E-4A39-8A63-4562B7E4EAC9}"/>
          </ac:graphicFrameMkLst>
        </pc:graphicFrameChg>
        <pc:graphicFrameChg chg="del">
          <ac:chgData name="Deryk Jackson" userId="2a4eb684-28eb-452a-bc64-dbb984b53b4f" providerId="ADAL" clId="{6CFD9C80-DB18-451A-9503-CCDEA43A35E5}" dt="2021-08-10T20:33:47.751" v="1221" actId="478"/>
          <ac:graphicFrameMkLst>
            <pc:docMk/>
            <pc:sldMk cId="1129383243" sldId="284"/>
            <ac:graphicFrameMk id="64" creationId="{1FAC7425-B6B2-460B-94F6-30F0A27975E2}"/>
          </ac:graphicFrameMkLst>
        </pc:graphicFrameChg>
        <pc:picChg chg="add mod">
          <ac:chgData name="Deryk Jackson" userId="2a4eb684-28eb-452a-bc64-dbb984b53b4f" providerId="ADAL" clId="{6CFD9C80-DB18-451A-9503-CCDEA43A35E5}" dt="2021-08-10T19:32:08.523" v="539" actId="14100"/>
          <ac:picMkLst>
            <pc:docMk/>
            <pc:sldMk cId="1129383243" sldId="284"/>
            <ac:picMk id="2" creationId="{2861DD2E-CD31-40CD-9F59-BAA030A02012}"/>
          </ac:picMkLst>
        </pc:picChg>
        <pc:picChg chg="del">
          <ac:chgData name="Deryk Jackson" userId="2a4eb684-28eb-452a-bc64-dbb984b53b4f" providerId="ADAL" clId="{6CFD9C80-DB18-451A-9503-CCDEA43A35E5}" dt="2021-08-06T16:18:25.156" v="6" actId="478"/>
          <ac:picMkLst>
            <pc:docMk/>
            <pc:sldMk cId="1129383243" sldId="284"/>
            <ac:picMk id="2" creationId="{3D2A50A5-0B7B-44E4-9603-E65F195CD497}"/>
          </ac:picMkLst>
        </pc:picChg>
      </pc:sldChg>
      <pc:sldChg chg="addSp delSp modSp mod">
        <pc:chgData name="Deryk Jackson" userId="2a4eb684-28eb-452a-bc64-dbb984b53b4f" providerId="ADAL" clId="{6CFD9C80-DB18-451A-9503-CCDEA43A35E5}" dt="2021-08-11T19:09:11.209" v="2412" actId="20577"/>
        <pc:sldMkLst>
          <pc:docMk/>
          <pc:sldMk cId="4151594568" sldId="285"/>
        </pc:sldMkLst>
        <pc:graphicFrameChg chg="add mod modGraphic">
          <ac:chgData name="Deryk Jackson" userId="2a4eb684-28eb-452a-bc64-dbb984b53b4f" providerId="ADAL" clId="{6CFD9C80-DB18-451A-9503-CCDEA43A35E5}" dt="2021-08-11T19:09:11.209" v="2412" actId="20577"/>
          <ac:graphicFrameMkLst>
            <pc:docMk/>
            <pc:sldMk cId="4151594568" sldId="285"/>
            <ac:graphicFrameMk id="27" creationId="{F3758C6E-CC62-4C59-BD9A-923AD7F6D726}"/>
          </ac:graphicFrameMkLst>
        </pc:graphicFrameChg>
        <pc:graphicFrameChg chg="del">
          <ac:chgData name="Deryk Jackson" userId="2a4eb684-28eb-452a-bc64-dbb984b53b4f" providerId="ADAL" clId="{6CFD9C80-DB18-451A-9503-CCDEA43A35E5}" dt="2021-08-10T20:52:29.608" v="1223" actId="478"/>
          <ac:graphicFrameMkLst>
            <pc:docMk/>
            <pc:sldMk cId="4151594568" sldId="285"/>
            <ac:graphicFrameMk id="52" creationId="{1FA5BBFE-301C-4ECE-9EC5-0E8BAFA74DCF}"/>
          </ac:graphicFrameMkLst>
        </pc:graphicFrameChg>
        <pc:picChg chg="add mod">
          <ac:chgData name="Deryk Jackson" userId="2a4eb684-28eb-452a-bc64-dbb984b53b4f" providerId="ADAL" clId="{6CFD9C80-DB18-451A-9503-CCDEA43A35E5}" dt="2021-08-10T19:32:58.787" v="549" actId="14100"/>
          <ac:picMkLst>
            <pc:docMk/>
            <pc:sldMk cId="4151594568" sldId="285"/>
            <ac:picMk id="2" creationId="{6CC2306B-09DD-4D4C-9654-2C8489B550E9}"/>
          </ac:picMkLst>
        </pc:picChg>
        <pc:picChg chg="del">
          <ac:chgData name="Deryk Jackson" userId="2a4eb684-28eb-452a-bc64-dbb984b53b4f" providerId="ADAL" clId="{6CFD9C80-DB18-451A-9503-CCDEA43A35E5}" dt="2021-08-06T16:18:27.459" v="7" actId="478"/>
          <ac:picMkLst>
            <pc:docMk/>
            <pc:sldMk cId="4151594568" sldId="285"/>
            <ac:picMk id="2" creationId="{746A49FC-04CB-4DC4-B9BE-74095414949A}"/>
          </ac:picMkLst>
        </pc:picChg>
      </pc:sldChg>
      <pc:sldChg chg="addSp delSp modSp mod">
        <pc:chgData name="Deryk Jackson" userId="2a4eb684-28eb-452a-bc64-dbb984b53b4f" providerId="ADAL" clId="{6CFD9C80-DB18-451A-9503-CCDEA43A35E5}" dt="2021-08-11T19:09:19.488" v="2416" actId="20577"/>
        <pc:sldMkLst>
          <pc:docMk/>
          <pc:sldMk cId="1604973026" sldId="286"/>
        </pc:sldMkLst>
        <pc:spChg chg="mod">
          <ac:chgData name="Deryk Jackson" userId="2a4eb684-28eb-452a-bc64-dbb984b53b4f" providerId="ADAL" clId="{6CFD9C80-DB18-451A-9503-CCDEA43A35E5}" dt="2021-08-10T20:16:42.653" v="1021" actId="20577"/>
          <ac:spMkLst>
            <pc:docMk/>
            <pc:sldMk cId="1604973026" sldId="286"/>
            <ac:spMk id="38" creationId="{2C8A956A-264D-4C85-B595-A63446AF5776}"/>
          </ac:spMkLst>
        </pc:spChg>
        <pc:spChg chg="mod">
          <ac:chgData name="Deryk Jackson" userId="2a4eb684-28eb-452a-bc64-dbb984b53b4f" providerId="ADAL" clId="{6CFD9C80-DB18-451A-9503-CCDEA43A35E5}" dt="2021-08-10T20:16:23.492" v="1001" actId="20577"/>
          <ac:spMkLst>
            <pc:docMk/>
            <pc:sldMk cId="1604973026" sldId="286"/>
            <ac:spMk id="40" creationId="{10338B2C-F3D3-447A-A288-E59F0601A7AC}"/>
          </ac:spMkLst>
        </pc:spChg>
        <pc:spChg chg="mod">
          <ac:chgData name="Deryk Jackson" userId="2a4eb684-28eb-452a-bc64-dbb984b53b4f" providerId="ADAL" clId="{6CFD9C80-DB18-451A-9503-CCDEA43A35E5}" dt="2021-08-10T20:16:20.557" v="997" actId="20577"/>
          <ac:spMkLst>
            <pc:docMk/>
            <pc:sldMk cId="1604973026" sldId="286"/>
            <ac:spMk id="41" creationId="{30AEB6BD-8302-4B64-99FC-C3B647DDA012}"/>
          </ac:spMkLst>
        </pc:spChg>
        <pc:spChg chg="mod">
          <ac:chgData name="Deryk Jackson" userId="2a4eb684-28eb-452a-bc64-dbb984b53b4f" providerId="ADAL" clId="{6CFD9C80-DB18-451A-9503-CCDEA43A35E5}" dt="2021-08-10T20:16:46.981" v="1025" actId="20577"/>
          <ac:spMkLst>
            <pc:docMk/>
            <pc:sldMk cId="1604973026" sldId="286"/>
            <ac:spMk id="43" creationId="{5FF3ABE1-43FE-445A-8E34-5EA23FF5DCBF}"/>
          </ac:spMkLst>
        </pc:spChg>
        <pc:spChg chg="mod">
          <ac:chgData name="Deryk Jackson" userId="2a4eb684-28eb-452a-bc64-dbb984b53b4f" providerId="ADAL" clId="{6CFD9C80-DB18-451A-9503-CCDEA43A35E5}" dt="2021-08-10T20:16:52.998" v="1029" actId="20577"/>
          <ac:spMkLst>
            <pc:docMk/>
            <pc:sldMk cId="1604973026" sldId="286"/>
            <ac:spMk id="45" creationId="{68D2813F-FBA6-4F9D-92C8-9B50EEFEF6A2}"/>
          </ac:spMkLst>
        </pc:spChg>
        <pc:spChg chg="mod">
          <ac:chgData name="Deryk Jackson" userId="2a4eb684-28eb-452a-bc64-dbb984b53b4f" providerId="ADAL" clId="{6CFD9C80-DB18-451A-9503-CCDEA43A35E5}" dt="2021-08-10T20:16:27.053" v="1005" actId="20577"/>
          <ac:spMkLst>
            <pc:docMk/>
            <pc:sldMk cId="1604973026" sldId="286"/>
            <ac:spMk id="47" creationId="{3688957D-56CE-4E8F-86F3-3C0D76BCCE4F}"/>
          </ac:spMkLst>
        </pc:spChg>
        <pc:spChg chg="mod">
          <ac:chgData name="Deryk Jackson" userId="2a4eb684-28eb-452a-bc64-dbb984b53b4f" providerId="ADAL" clId="{6CFD9C80-DB18-451A-9503-CCDEA43A35E5}" dt="2021-08-10T20:16:29.812" v="1009" actId="20577"/>
          <ac:spMkLst>
            <pc:docMk/>
            <pc:sldMk cId="1604973026" sldId="286"/>
            <ac:spMk id="48" creationId="{678805B8-301C-47CF-B105-16C39F9CD76D}"/>
          </ac:spMkLst>
        </pc:spChg>
        <pc:spChg chg="mod">
          <ac:chgData name="Deryk Jackson" userId="2a4eb684-28eb-452a-bc64-dbb984b53b4f" providerId="ADAL" clId="{6CFD9C80-DB18-451A-9503-CCDEA43A35E5}" dt="2021-08-10T20:16:16.790" v="995" actId="1076"/>
          <ac:spMkLst>
            <pc:docMk/>
            <pc:sldMk cId="1604973026" sldId="286"/>
            <ac:spMk id="49" creationId="{15EBDE28-DAEC-4245-9C41-49E0E91ADDE1}"/>
          </ac:spMkLst>
        </pc:spChg>
        <pc:spChg chg="mod">
          <ac:chgData name="Deryk Jackson" userId="2a4eb684-28eb-452a-bc64-dbb984b53b4f" providerId="ADAL" clId="{6CFD9C80-DB18-451A-9503-CCDEA43A35E5}" dt="2021-08-10T20:16:33.021" v="1013" actId="20577"/>
          <ac:spMkLst>
            <pc:docMk/>
            <pc:sldMk cId="1604973026" sldId="286"/>
            <ac:spMk id="50" creationId="{E4302A93-09D0-492D-A436-95283FE177A8}"/>
          </ac:spMkLst>
        </pc:spChg>
        <pc:spChg chg="mod">
          <ac:chgData name="Deryk Jackson" userId="2a4eb684-28eb-452a-bc64-dbb984b53b4f" providerId="ADAL" clId="{6CFD9C80-DB18-451A-9503-CCDEA43A35E5}" dt="2021-08-10T20:16:36.133" v="1017" actId="20577"/>
          <ac:spMkLst>
            <pc:docMk/>
            <pc:sldMk cId="1604973026" sldId="286"/>
            <ac:spMk id="51" creationId="{98BC68C7-C352-407B-8E54-1135FDBBA4B3}"/>
          </ac:spMkLst>
        </pc:spChg>
        <pc:graphicFrameChg chg="add mod modGraphic">
          <ac:chgData name="Deryk Jackson" userId="2a4eb684-28eb-452a-bc64-dbb984b53b4f" providerId="ADAL" clId="{6CFD9C80-DB18-451A-9503-CCDEA43A35E5}" dt="2021-08-11T19:09:19.488" v="2416" actId="20577"/>
          <ac:graphicFrameMkLst>
            <pc:docMk/>
            <pc:sldMk cId="1604973026" sldId="286"/>
            <ac:graphicFrameMk id="27" creationId="{D662DE38-9DC5-41BE-BA98-78BEB5256FCF}"/>
          </ac:graphicFrameMkLst>
        </pc:graphicFrameChg>
        <pc:graphicFrameChg chg="del">
          <ac:chgData name="Deryk Jackson" userId="2a4eb684-28eb-452a-bc64-dbb984b53b4f" providerId="ADAL" clId="{6CFD9C80-DB18-451A-9503-CCDEA43A35E5}" dt="2021-08-10T20:52:39.432" v="1226" actId="478"/>
          <ac:graphicFrameMkLst>
            <pc:docMk/>
            <pc:sldMk cId="1604973026" sldId="286"/>
            <ac:graphicFrameMk id="52" creationId="{AF026709-CF22-42DC-9EC7-7E32BAD636FE}"/>
          </ac:graphicFrameMkLst>
        </pc:graphicFrameChg>
        <pc:picChg chg="del">
          <ac:chgData name="Deryk Jackson" userId="2a4eb684-28eb-452a-bc64-dbb984b53b4f" providerId="ADAL" clId="{6CFD9C80-DB18-451A-9503-CCDEA43A35E5}" dt="2021-08-06T16:18:29.898" v="8" actId="478"/>
          <ac:picMkLst>
            <pc:docMk/>
            <pc:sldMk cId="1604973026" sldId="286"/>
            <ac:picMk id="2" creationId="{0AE060D2-9610-4A6D-B442-BAB021D29CA8}"/>
          </ac:picMkLst>
        </pc:picChg>
        <pc:picChg chg="add mod">
          <ac:chgData name="Deryk Jackson" userId="2a4eb684-28eb-452a-bc64-dbb984b53b4f" providerId="ADAL" clId="{6CFD9C80-DB18-451A-9503-CCDEA43A35E5}" dt="2021-08-10T19:33:47.340" v="553" actId="14100"/>
          <ac:picMkLst>
            <pc:docMk/>
            <pc:sldMk cId="1604973026" sldId="286"/>
            <ac:picMk id="2" creationId="{D368E9B3-B948-40D6-A88E-8D6B7707A840}"/>
          </ac:picMkLst>
        </pc:picChg>
        <pc:picChg chg="mod">
          <ac:chgData name="Deryk Jackson" userId="2a4eb684-28eb-452a-bc64-dbb984b53b4f" providerId="ADAL" clId="{6CFD9C80-DB18-451A-9503-CCDEA43A35E5}" dt="2021-08-10T20:16:10.188" v="994" actId="1076"/>
          <ac:picMkLst>
            <pc:docMk/>
            <pc:sldMk cId="1604973026" sldId="286"/>
            <ac:picMk id="37" creationId="{F0C32682-50E0-4EEE-BC14-48DF915495C7}"/>
          </ac:picMkLst>
        </pc:picChg>
      </pc:sldChg>
      <pc:sldChg chg="addSp delSp modSp mod">
        <pc:chgData name="Deryk Jackson" userId="2a4eb684-28eb-452a-bc64-dbb984b53b4f" providerId="ADAL" clId="{6CFD9C80-DB18-451A-9503-CCDEA43A35E5}" dt="2021-08-11T19:09:41.222" v="2421" actId="20577"/>
        <pc:sldMkLst>
          <pc:docMk/>
          <pc:sldMk cId="1520641815" sldId="287"/>
        </pc:sldMkLst>
        <pc:spChg chg="ord">
          <ac:chgData name="Deryk Jackson" userId="2a4eb684-28eb-452a-bc64-dbb984b53b4f" providerId="ADAL" clId="{6CFD9C80-DB18-451A-9503-CCDEA43A35E5}" dt="2021-08-10T19:34:18.425" v="558" actId="166"/>
          <ac:spMkLst>
            <pc:docMk/>
            <pc:sldMk cId="1520641815" sldId="287"/>
            <ac:spMk id="9" creationId="{1DAB9E05-A261-43D6-8834-6B35A8817984}"/>
          </ac:spMkLst>
        </pc:spChg>
        <pc:spChg chg="mod">
          <ac:chgData name="Deryk Jackson" userId="2a4eb684-28eb-452a-bc64-dbb984b53b4f" providerId="ADAL" clId="{6CFD9C80-DB18-451A-9503-CCDEA43A35E5}" dt="2021-08-10T20:18:11.678" v="1066" actId="20577"/>
          <ac:spMkLst>
            <pc:docMk/>
            <pc:sldMk cId="1520641815" sldId="287"/>
            <ac:spMk id="38" creationId="{CF729BE8-94FD-4D84-82BD-B8D5AF4330F8}"/>
          </ac:spMkLst>
        </pc:spChg>
        <pc:spChg chg="mod">
          <ac:chgData name="Deryk Jackson" userId="2a4eb684-28eb-452a-bc64-dbb984b53b4f" providerId="ADAL" clId="{6CFD9C80-DB18-451A-9503-CCDEA43A35E5}" dt="2021-08-10T20:17:33.284" v="1035" actId="20577"/>
          <ac:spMkLst>
            <pc:docMk/>
            <pc:sldMk cId="1520641815" sldId="287"/>
            <ac:spMk id="40" creationId="{10C3AC40-E0FC-4A45-B133-32A6B92BCE57}"/>
          </ac:spMkLst>
        </pc:spChg>
        <pc:spChg chg="mod">
          <ac:chgData name="Deryk Jackson" userId="2a4eb684-28eb-452a-bc64-dbb984b53b4f" providerId="ADAL" clId="{6CFD9C80-DB18-451A-9503-CCDEA43A35E5}" dt="2021-08-10T20:17:46.286" v="1048" actId="1076"/>
          <ac:spMkLst>
            <pc:docMk/>
            <pc:sldMk cId="1520641815" sldId="287"/>
            <ac:spMk id="41" creationId="{D7F28F26-CF8B-4919-8CE5-23E804F3E0E9}"/>
          </ac:spMkLst>
        </pc:spChg>
        <pc:spChg chg="mod">
          <ac:chgData name="Deryk Jackson" userId="2a4eb684-28eb-452a-bc64-dbb984b53b4f" providerId="ADAL" clId="{6CFD9C80-DB18-451A-9503-CCDEA43A35E5}" dt="2021-08-10T20:18:15.405" v="1069" actId="20577"/>
          <ac:spMkLst>
            <pc:docMk/>
            <pc:sldMk cId="1520641815" sldId="287"/>
            <ac:spMk id="43" creationId="{9EEB7C2C-3B49-4F8D-91FE-0DE5527AF8F5}"/>
          </ac:spMkLst>
        </pc:spChg>
        <pc:spChg chg="mod">
          <ac:chgData name="Deryk Jackson" userId="2a4eb684-28eb-452a-bc64-dbb984b53b4f" providerId="ADAL" clId="{6CFD9C80-DB18-451A-9503-CCDEA43A35E5}" dt="2021-08-10T20:18:19.614" v="1073" actId="20577"/>
          <ac:spMkLst>
            <pc:docMk/>
            <pc:sldMk cId="1520641815" sldId="287"/>
            <ac:spMk id="45" creationId="{97103961-0002-4804-9EDB-7E9408FA69B2}"/>
          </ac:spMkLst>
        </pc:spChg>
        <pc:spChg chg="mod">
          <ac:chgData name="Deryk Jackson" userId="2a4eb684-28eb-452a-bc64-dbb984b53b4f" providerId="ADAL" clId="{6CFD9C80-DB18-451A-9503-CCDEA43A35E5}" dt="2021-08-10T20:17:27.114" v="1032" actId="1076"/>
          <ac:spMkLst>
            <pc:docMk/>
            <pc:sldMk cId="1520641815" sldId="287"/>
            <ac:spMk id="46" creationId="{439AFD40-52CC-4A3C-AADD-EE8F3CF41144}"/>
          </ac:spMkLst>
        </pc:spChg>
        <pc:spChg chg="mod">
          <ac:chgData name="Deryk Jackson" userId="2a4eb684-28eb-452a-bc64-dbb984b53b4f" providerId="ADAL" clId="{6CFD9C80-DB18-451A-9503-CCDEA43A35E5}" dt="2021-08-10T20:17:41.694" v="1047" actId="20577"/>
          <ac:spMkLst>
            <pc:docMk/>
            <pc:sldMk cId="1520641815" sldId="287"/>
            <ac:spMk id="47" creationId="{2BB6D883-738B-4A4C-8978-20ADE31AD46A}"/>
          </ac:spMkLst>
        </pc:spChg>
        <pc:spChg chg="mod">
          <ac:chgData name="Deryk Jackson" userId="2a4eb684-28eb-452a-bc64-dbb984b53b4f" providerId="ADAL" clId="{6CFD9C80-DB18-451A-9503-CCDEA43A35E5}" dt="2021-08-10T20:17:52.173" v="1053" actId="20577"/>
          <ac:spMkLst>
            <pc:docMk/>
            <pc:sldMk cId="1520641815" sldId="287"/>
            <ac:spMk id="48" creationId="{D8384DD2-9137-4DA1-A2D2-7D979A8ABC24}"/>
          </ac:spMkLst>
        </pc:spChg>
        <pc:spChg chg="mod">
          <ac:chgData name="Deryk Jackson" userId="2a4eb684-28eb-452a-bc64-dbb984b53b4f" providerId="ADAL" clId="{6CFD9C80-DB18-451A-9503-CCDEA43A35E5}" dt="2021-08-10T20:18:02.525" v="1060" actId="20577"/>
          <ac:spMkLst>
            <pc:docMk/>
            <pc:sldMk cId="1520641815" sldId="287"/>
            <ac:spMk id="50" creationId="{A4B04478-F3CB-4812-82A2-74E9A5CA31FF}"/>
          </ac:spMkLst>
        </pc:spChg>
        <pc:spChg chg="mod">
          <ac:chgData name="Deryk Jackson" userId="2a4eb684-28eb-452a-bc64-dbb984b53b4f" providerId="ADAL" clId="{6CFD9C80-DB18-451A-9503-CCDEA43A35E5}" dt="2021-08-10T20:17:55.588" v="1057" actId="20577"/>
          <ac:spMkLst>
            <pc:docMk/>
            <pc:sldMk cId="1520641815" sldId="287"/>
            <ac:spMk id="51" creationId="{BA020EF2-6EA8-450F-A9AB-1B0E943EF9D4}"/>
          </ac:spMkLst>
        </pc:spChg>
        <pc:graphicFrameChg chg="add mod modGraphic">
          <ac:chgData name="Deryk Jackson" userId="2a4eb684-28eb-452a-bc64-dbb984b53b4f" providerId="ADAL" clId="{6CFD9C80-DB18-451A-9503-CCDEA43A35E5}" dt="2021-08-11T19:09:41.222" v="2421" actId="20577"/>
          <ac:graphicFrameMkLst>
            <pc:docMk/>
            <pc:sldMk cId="1520641815" sldId="287"/>
            <ac:graphicFrameMk id="27" creationId="{50A6D675-17AE-4F84-B348-8013224AAEB1}"/>
          </ac:graphicFrameMkLst>
        </pc:graphicFrameChg>
        <pc:graphicFrameChg chg="del">
          <ac:chgData name="Deryk Jackson" userId="2a4eb684-28eb-452a-bc64-dbb984b53b4f" providerId="ADAL" clId="{6CFD9C80-DB18-451A-9503-CCDEA43A35E5}" dt="2021-08-10T20:52:44.657" v="1228" actId="478"/>
          <ac:graphicFrameMkLst>
            <pc:docMk/>
            <pc:sldMk cId="1520641815" sldId="287"/>
            <ac:graphicFrameMk id="52" creationId="{F1FF6088-ADBC-4CCA-B29E-BBE5B4788744}"/>
          </ac:graphicFrameMkLst>
        </pc:graphicFrameChg>
        <pc:picChg chg="add mod">
          <ac:chgData name="Deryk Jackson" userId="2a4eb684-28eb-452a-bc64-dbb984b53b4f" providerId="ADAL" clId="{6CFD9C80-DB18-451A-9503-CCDEA43A35E5}" dt="2021-08-10T19:34:09.475" v="557" actId="14100"/>
          <ac:picMkLst>
            <pc:docMk/>
            <pc:sldMk cId="1520641815" sldId="287"/>
            <ac:picMk id="2" creationId="{09B25612-A9D7-4913-B269-CB612586BB98}"/>
          </ac:picMkLst>
        </pc:picChg>
        <pc:picChg chg="del">
          <ac:chgData name="Deryk Jackson" userId="2a4eb684-28eb-452a-bc64-dbb984b53b4f" providerId="ADAL" clId="{6CFD9C80-DB18-451A-9503-CCDEA43A35E5}" dt="2021-08-06T16:18:32.833" v="9" actId="478"/>
          <ac:picMkLst>
            <pc:docMk/>
            <pc:sldMk cId="1520641815" sldId="287"/>
            <ac:picMk id="2" creationId="{9647C681-81AC-4E3C-A568-9E9323C935BE}"/>
          </ac:picMkLst>
        </pc:picChg>
        <pc:picChg chg="mod">
          <ac:chgData name="Deryk Jackson" userId="2a4eb684-28eb-452a-bc64-dbb984b53b4f" providerId="ADAL" clId="{6CFD9C80-DB18-451A-9503-CCDEA43A35E5}" dt="2021-08-10T20:17:30.036" v="1033" actId="1076"/>
          <ac:picMkLst>
            <pc:docMk/>
            <pc:sldMk cId="1520641815" sldId="287"/>
            <ac:picMk id="37" creationId="{A5B6826F-A42A-4B0D-9F0A-517EE60F7A8F}"/>
          </ac:picMkLst>
        </pc:picChg>
      </pc:sldChg>
      <pc:sldChg chg="addSp delSp modSp mod">
        <pc:chgData name="Deryk Jackson" userId="2a4eb684-28eb-452a-bc64-dbb984b53b4f" providerId="ADAL" clId="{6CFD9C80-DB18-451A-9503-CCDEA43A35E5}" dt="2021-08-11T19:10:17.776" v="2425" actId="20577"/>
        <pc:sldMkLst>
          <pc:docMk/>
          <pc:sldMk cId="1645868583" sldId="288"/>
        </pc:sldMkLst>
        <pc:spChg chg="mod">
          <ac:chgData name="Deryk Jackson" userId="2a4eb684-28eb-452a-bc64-dbb984b53b4f" providerId="ADAL" clId="{6CFD9C80-DB18-451A-9503-CCDEA43A35E5}" dt="2021-08-10T20:20:17.150" v="1111" actId="20577"/>
          <ac:spMkLst>
            <pc:docMk/>
            <pc:sldMk cId="1645868583" sldId="288"/>
            <ac:spMk id="37" creationId="{E79B20BA-38BF-46DF-A97E-9964ABA1240B}"/>
          </ac:spMkLst>
        </pc:spChg>
        <pc:spChg chg="mod">
          <ac:chgData name="Deryk Jackson" userId="2a4eb684-28eb-452a-bc64-dbb984b53b4f" providerId="ADAL" clId="{6CFD9C80-DB18-451A-9503-CCDEA43A35E5}" dt="2021-08-10T20:19:35.973" v="1087" actId="20577"/>
          <ac:spMkLst>
            <pc:docMk/>
            <pc:sldMk cId="1645868583" sldId="288"/>
            <ac:spMk id="38" creationId="{1CC0F090-C0E2-429C-8EC1-CBC523511D75}"/>
          </ac:spMkLst>
        </pc:spChg>
        <pc:spChg chg="mod">
          <ac:chgData name="Deryk Jackson" userId="2a4eb684-28eb-452a-bc64-dbb984b53b4f" providerId="ADAL" clId="{6CFD9C80-DB18-451A-9503-CCDEA43A35E5}" dt="2021-08-10T20:19:38.876" v="1091" actId="20577"/>
          <ac:spMkLst>
            <pc:docMk/>
            <pc:sldMk cId="1645868583" sldId="288"/>
            <ac:spMk id="39" creationId="{FBB8B82B-7771-4A2E-BCF9-0338A1A5C006}"/>
          </ac:spMkLst>
        </pc:spChg>
        <pc:spChg chg="mod">
          <ac:chgData name="Deryk Jackson" userId="2a4eb684-28eb-452a-bc64-dbb984b53b4f" providerId="ADAL" clId="{6CFD9C80-DB18-451A-9503-CCDEA43A35E5}" dt="2021-08-10T20:20:12.037" v="1107" actId="20577"/>
          <ac:spMkLst>
            <pc:docMk/>
            <pc:sldMk cId="1645868583" sldId="288"/>
            <ac:spMk id="42" creationId="{FABC6FB0-97F8-42E5-B643-641E3DE1C268}"/>
          </ac:spMkLst>
        </pc:spChg>
        <pc:spChg chg="mod">
          <ac:chgData name="Deryk Jackson" userId="2a4eb684-28eb-452a-bc64-dbb984b53b4f" providerId="ADAL" clId="{6CFD9C80-DB18-451A-9503-CCDEA43A35E5}" dt="2021-08-10T20:20:22.958" v="1115" actId="20577"/>
          <ac:spMkLst>
            <pc:docMk/>
            <pc:sldMk cId="1645868583" sldId="288"/>
            <ac:spMk id="44" creationId="{7EA79C2F-3ED8-4861-8317-8F242D0EE5EE}"/>
          </ac:spMkLst>
        </pc:spChg>
        <pc:spChg chg="mod">
          <ac:chgData name="Deryk Jackson" userId="2a4eb684-28eb-452a-bc64-dbb984b53b4f" providerId="ADAL" clId="{6CFD9C80-DB18-451A-9503-CCDEA43A35E5}" dt="2021-08-10T20:18:40.114" v="1075" actId="688"/>
          <ac:spMkLst>
            <pc:docMk/>
            <pc:sldMk cId="1645868583" sldId="288"/>
            <ac:spMk id="45" creationId="{E5CAAB72-BBFB-40FF-AA09-7CCCF9E6A23B}"/>
          </ac:spMkLst>
        </pc:spChg>
        <pc:spChg chg="mod">
          <ac:chgData name="Deryk Jackson" userId="2a4eb684-28eb-452a-bc64-dbb984b53b4f" providerId="ADAL" clId="{6CFD9C80-DB18-451A-9503-CCDEA43A35E5}" dt="2021-08-10T20:19:42.908" v="1095" actId="20577"/>
          <ac:spMkLst>
            <pc:docMk/>
            <pc:sldMk cId="1645868583" sldId="288"/>
            <ac:spMk id="46" creationId="{ED9DAD2B-D1D3-4565-82D6-8AD439CCA66C}"/>
          </ac:spMkLst>
        </pc:spChg>
        <pc:spChg chg="mod">
          <ac:chgData name="Deryk Jackson" userId="2a4eb684-28eb-452a-bc64-dbb984b53b4f" providerId="ADAL" clId="{6CFD9C80-DB18-451A-9503-CCDEA43A35E5}" dt="2021-08-10T20:19:45.228" v="1097" actId="20577"/>
          <ac:spMkLst>
            <pc:docMk/>
            <pc:sldMk cId="1645868583" sldId="288"/>
            <ac:spMk id="47" creationId="{861EF5BC-BC24-425A-A151-2C0D37FA6B5F}"/>
          </ac:spMkLst>
        </pc:spChg>
        <pc:spChg chg="mod">
          <ac:chgData name="Deryk Jackson" userId="2a4eb684-28eb-452a-bc64-dbb984b53b4f" providerId="ADAL" clId="{6CFD9C80-DB18-451A-9503-CCDEA43A35E5}" dt="2021-08-10T20:19:48.717" v="1101" actId="20577"/>
          <ac:spMkLst>
            <pc:docMk/>
            <pc:sldMk cId="1645868583" sldId="288"/>
            <ac:spMk id="49" creationId="{9FDBAF33-F743-461B-A032-969182F07CCA}"/>
          </ac:spMkLst>
        </pc:spChg>
        <pc:spChg chg="mod">
          <ac:chgData name="Deryk Jackson" userId="2a4eb684-28eb-452a-bc64-dbb984b53b4f" providerId="ADAL" clId="{6CFD9C80-DB18-451A-9503-CCDEA43A35E5}" dt="2021-08-10T20:19:51.469" v="1105" actId="20577"/>
          <ac:spMkLst>
            <pc:docMk/>
            <pc:sldMk cId="1645868583" sldId="288"/>
            <ac:spMk id="50" creationId="{BE19CC89-93DA-4B79-8BDE-3A9C76C90E28}"/>
          </ac:spMkLst>
        </pc:spChg>
        <pc:graphicFrameChg chg="add mod modGraphic">
          <ac:chgData name="Deryk Jackson" userId="2a4eb684-28eb-452a-bc64-dbb984b53b4f" providerId="ADAL" clId="{6CFD9C80-DB18-451A-9503-CCDEA43A35E5}" dt="2021-08-11T19:10:17.776" v="2425" actId="20577"/>
          <ac:graphicFrameMkLst>
            <pc:docMk/>
            <pc:sldMk cId="1645868583" sldId="288"/>
            <ac:graphicFrameMk id="28" creationId="{19689B8B-8B51-4605-B452-8DF735E233AB}"/>
          </ac:graphicFrameMkLst>
        </pc:graphicFrameChg>
        <pc:graphicFrameChg chg="del">
          <ac:chgData name="Deryk Jackson" userId="2a4eb684-28eb-452a-bc64-dbb984b53b4f" providerId="ADAL" clId="{6CFD9C80-DB18-451A-9503-CCDEA43A35E5}" dt="2021-08-10T20:52:52.985" v="1230" actId="478"/>
          <ac:graphicFrameMkLst>
            <pc:docMk/>
            <pc:sldMk cId="1645868583" sldId="288"/>
            <ac:graphicFrameMk id="54" creationId="{68390F5D-155F-499E-8074-561659A5B087}"/>
          </ac:graphicFrameMkLst>
        </pc:graphicFrameChg>
        <pc:picChg chg="del">
          <ac:chgData name="Deryk Jackson" userId="2a4eb684-28eb-452a-bc64-dbb984b53b4f" providerId="ADAL" clId="{6CFD9C80-DB18-451A-9503-CCDEA43A35E5}" dt="2021-08-06T16:18:35.705" v="10" actId="478"/>
          <ac:picMkLst>
            <pc:docMk/>
            <pc:sldMk cId="1645868583" sldId="288"/>
            <ac:picMk id="2" creationId="{508BC6DB-47CC-4375-935C-FE75BE429667}"/>
          </ac:picMkLst>
        </pc:picChg>
        <pc:picChg chg="add mod">
          <ac:chgData name="Deryk Jackson" userId="2a4eb684-28eb-452a-bc64-dbb984b53b4f" providerId="ADAL" clId="{6CFD9C80-DB18-451A-9503-CCDEA43A35E5}" dt="2021-08-10T19:34:44.747" v="563" actId="14100"/>
          <ac:picMkLst>
            <pc:docMk/>
            <pc:sldMk cId="1645868583" sldId="288"/>
            <ac:picMk id="2" creationId="{CA84EBC6-5A91-4217-AA7C-170531C11FC6}"/>
          </ac:picMkLst>
        </pc:picChg>
      </pc:sldChg>
      <pc:sldChg chg="addSp delSp modSp mod">
        <pc:chgData name="Deryk Jackson" userId="2a4eb684-28eb-452a-bc64-dbb984b53b4f" providerId="ADAL" clId="{6CFD9C80-DB18-451A-9503-CCDEA43A35E5}" dt="2021-08-11T19:10:32.858" v="2428" actId="20577"/>
        <pc:sldMkLst>
          <pc:docMk/>
          <pc:sldMk cId="642091058" sldId="289"/>
        </pc:sldMkLst>
        <pc:spChg chg="mod">
          <ac:chgData name="Deryk Jackson" userId="2a4eb684-28eb-452a-bc64-dbb984b53b4f" providerId="ADAL" clId="{6CFD9C80-DB18-451A-9503-CCDEA43A35E5}" dt="2021-08-10T20:22:26.429" v="1168" actId="20577"/>
          <ac:spMkLst>
            <pc:docMk/>
            <pc:sldMk cId="642091058" sldId="289"/>
            <ac:spMk id="37" creationId="{7874EF94-E5F1-41C1-9E95-C0BFA0090EDE}"/>
          </ac:spMkLst>
        </pc:spChg>
        <pc:spChg chg="mod">
          <ac:chgData name="Deryk Jackson" userId="2a4eb684-28eb-452a-bc64-dbb984b53b4f" providerId="ADAL" clId="{6CFD9C80-DB18-451A-9503-CCDEA43A35E5}" dt="2021-08-10T20:21:37.621" v="1135" actId="20577"/>
          <ac:spMkLst>
            <pc:docMk/>
            <pc:sldMk cId="642091058" sldId="289"/>
            <ac:spMk id="38" creationId="{C1A71687-2548-4BF3-9717-B71A24FDF3E3}"/>
          </ac:spMkLst>
        </pc:spChg>
        <pc:spChg chg="mod">
          <ac:chgData name="Deryk Jackson" userId="2a4eb684-28eb-452a-bc64-dbb984b53b4f" providerId="ADAL" clId="{6CFD9C80-DB18-451A-9503-CCDEA43A35E5}" dt="2021-08-10T20:21:34.085" v="1131" actId="20577"/>
          <ac:spMkLst>
            <pc:docMk/>
            <pc:sldMk cId="642091058" sldId="289"/>
            <ac:spMk id="39" creationId="{AC132C7D-1D2B-4220-944F-38ECF24DA154}"/>
          </ac:spMkLst>
        </pc:spChg>
        <pc:spChg chg="mod">
          <ac:chgData name="Deryk Jackson" userId="2a4eb684-28eb-452a-bc64-dbb984b53b4f" providerId="ADAL" clId="{6CFD9C80-DB18-451A-9503-CCDEA43A35E5}" dt="2021-08-10T20:22:21.877" v="1164" actId="20577"/>
          <ac:spMkLst>
            <pc:docMk/>
            <pc:sldMk cId="642091058" sldId="289"/>
            <ac:spMk id="42" creationId="{75E9A0FD-A8BB-4532-9B8A-6A92A21B1E37}"/>
          </ac:spMkLst>
        </pc:spChg>
        <pc:spChg chg="mod">
          <ac:chgData name="Deryk Jackson" userId="2a4eb684-28eb-452a-bc64-dbb984b53b4f" providerId="ADAL" clId="{6CFD9C80-DB18-451A-9503-CCDEA43A35E5}" dt="2021-08-10T20:22:11.398" v="1160" actId="20577"/>
          <ac:spMkLst>
            <pc:docMk/>
            <pc:sldMk cId="642091058" sldId="289"/>
            <ac:spMk id="44" creationId="{7BBD6B32-325D-4B39-86A6-833BDAA8BB14}"/>
          </ac:spMkLst>
        </pc:spChg>
        <pc:spChg chg="mod">
          <ac:chgData name="Deryk Jackson" userId="2a4eb684-28eb-452a-bc64-dbb984b53b4f" providerId="ADAL" clId="{6CFD9C80-DB18-451A-9503-CCDEA43A35E5}" dt="2021-08-10T20:20:46.961" v="1119" actId="1076"/>
          <ac:spMkLst>
            <pc:docMk/>
            <pc:sldMk cId="642091058" sldId="289"/>
            <ac:spMk id="45" creationId="{40EF5F3F-3AEB-453C-9C1A-EC186A772160}"/>
          </ac:spMkLst>
        </pc:spChg>
        <pc:spChg chg="mod">
          <ac:chgData name="Deryk Jackson" userId="2a4eb684-28eb-452a-bc64-dbb984b53b4f" providerId="ADAL" clId="{6CFD9C80-DB18-451A-9503-CCDEA43A35E5}" dt="2021-08-10T20:21:43.726" v="1143" actId="20577"/>
          <ac:spMkLst>
            <pc:docMk/>
            <pc:sldMk cId="642091058" sldId="289"/>
            <ac:spMk id="46" creationId="{178E7849-8487-4AB2-9229-F15A989FCA84}"/>
          </ac:spMkLst>
        </pc:spChg>
        <pc:spChg chg="mod">
          <ac:chgData name="Deryk Jackson" userId="2a4eb684-28eb-452a-bc64-dbb984b53b4f" providerId="ADAL" clId="{6CFD9C80-DB18-451A-9503-CCDEA43A35E5}" dt="2021-08-10T20:21:47.582" v="1147" actId="20577"/>
          <ac:spMkLst>
            <pc:docMk/>
            <pc:sldMk cId="642091058" sldId="289"/>
            <ac:spMk id="47" creationId="{C5FC907D-97D3-4DFB-83DE-8CC1C09A60E1}"/>
          </ac:spMkLst>
        </pc:spChg>
        <pc:spChg chg="mod">
          <ac:chgData name="Deryk Jackson" userId="2a4eb684-28eb-452a-bc64-dbb984b53b4f" providerId="ADAL" clId="{6CFD9C80-DB18-451A-9503-CCDEA43A35E5}" dt="2021-08-10T20:21:57.037" v="1152" actId="20577"/>
          <ac:spMkLst>
            <pc:docMk/>
            <pc:sldMk cId="642091058" sldId="289"/>
            <ac:spMk id="49" creationId="{1EFB75AD-A490-4580-823C-CC17079B4D88}"/>
          </ac:spMkLst>
        </pc:spChg>
        <pc:spChg chg="mod">
          <ac:chgData name="Deryk Jackson" userId="2a4eb684-28eb-452a-bc64-dbb984b53b4f" providerId="ADAL" clId="{6CFD9C80-DB18-451A-9503-CCDEA43A35E5}" dt="2021-08-10T20:22:00.805" v="1156" actId="20577"/>
          <ac:spMkLst>
            <pc:docMk/>
            <pc:sldMk cId="642091058" sldId="289"/>
            <ac:spMk id="50" creationId="{5673CF10-AB49-4DC6-B51B-3B308BB7BA35}"/>
          </ac:spMkLst>
        </pc:spChg>
        <pc:graphicFrameChg chg="del">
          <ac:chgData name="Deryk Jackson" userId="2a4eb684-28eb-452a-bc64-dbb984b53b4f" providerId="ADAL" clId="{6CFD9C80-DB18-451A-9503-CCDEA43A35E5}" dt="2021-08-10T20:52:59.665" v="1232" actId="478"/>
          <ac:graphicFrameMkLst>
            <pc:docMk/>
            <pc:sldMk cId="642091058" sldId="289"/>
            <ac:graphicFrameMk id="2" creationId="{69AE60F5-827E-4680-B485-156610C6A822}"/>
          </ac:graphicFrameMkLst>
        </pc:graphicFrameChg>
        <pc:graphicFrameChg chg="add mod modGraphic">
          <ac:chgData name="Deryk Jackson" userId="2a4eb684-28eb-452a-bc64-dbb984b53b4f" providerId="ADAL" clId="{6CFD9C80-DB18-451A-9503-CCDEA43A35E5}" dt="2021-08-11T19:10:32.858" v="2428" actId="20577"/>
          <ac:graphicFrameMkLst>
            <pc:docMk/>
            <pc:sldMk cId="642091058" sldId="289"/>
            <ac:graphicFrameMk id="28" creationId="{86B8F8B7-4FA5-4B39-8406-2649E1397B4B}"/>
          </ac:graphicFrameMkLst>
        </pc:graphicFrameChg>
        <pc:picChg chg="del">
          <ac:chgData name="Deryk Jackson" userId="2a4eb684-28eb-452a-bc64-dbb984b53b4f" providerId="ADAL" clId="{6CFD9C80-DB18-451A-9503-CCDEA43A35E5}" dt="2021-08-06T16:18:38.805" v="11" actId="478"/>
          <ac:picMkLst>
            <pc:docMk/>
            <pc:sldMk cId="642091058" sldId="289"/>
            <ac:picMk id="3" creationId="{2FFBC1C4-9A03-4957-BF40-267082180CF9}"/>
          </ac:picMkLst>
        </pc:picChg>
        <pc:picChg chg="add mod">
          <ac:chgData name="Deryk Jackson" userId="2a4eb684-28eb-452a-bc64-dbb984b53b4f" providerId="ADAL" clId="{6CFD9C80-DB18-451A-9503-CCDEA43A35E5}" dt="2021-08-10T19:35:06.994" v="568" actId="14100"/>
          <ac:picMkLst>
            <pc:docMk/>
            <pc:sldMk cId="642091058" sldId="289"/>
            <ac:picMk id="3" creationId="{3CCBD700-5743-4440-A7BD-9FF66DC88FED}"/>
          </ac:picMkLst>
        </pc:picChg>
        <pc:picChg chg="mod">
          <ac:chgData name="Deryk Jackson" userId="2a4eb684-28eb-452a-bc64-dbb984b53b4f" providerId="ADAL" clId="{6CFD9C80-DB18-451A-9503-CCDEA43A35E5}" dt="2021-08-10T20:21:21.165" v="1125" actId="1076"/>
          <ac:picMkLst>
            <pc:docMk/>
            <pc:sldMk cId="642091058" sldId="289"/>
            <ac:picMk id="36" creationId="{1F0703C9-E602-409B-9B2C-CA8D324544E7}"/>
          </ac:picMkLst>
        </pc:picChg>
      </pc:sldChg>
      <pc:sldChg chg="addSp delSp modSp mod">
        <pc:chgData name="Deryk Jackson" userId="2a4eb684-28eb-452a-bc64-dbb984b53b4f" providerId="ADAL" clId="{6CFD9C80-DB18-451A-9503-CCDEA43A35E5}" dt="2021-08-11T19:10:45.068" v="2432" actId="20577"/>
        <pc:sldMkLst>
          <pc:docMk/>
          <pc:sldMk cId="4084792998" sldId="290"/>
        </pc:sldMkLst>
        <pc:spChg chg="mod">
          <ac:chgData name="Deryk Jackson" userId="2a4eb684-28eb-452a-bc64-dbb984b53b4f" providerId="ADAL" clId="{6CFD9C80-DB18-451A-9503-CCDEA43A35E5}" dt="2021-08-10T20:30:10.975" v="1174" actId="20577"/>
          <ac:spMkLst>
            <pc:docMk/>
            <pc:sldMk cId="4084792998" sldId="290"/>
            <ac:spMk id="31" creationId="{EF545A7E-4468-452A-B0EF-19D68D1444AB}"/>
          </ac:spMkLst>
        </pc:spChg>
        <pc:spChg chg="mod">
          <ac:chgData name="Deryk Jackson" userId="2a4eb684-28eb-452a-bc64-dbb984b53b4f" providerId="ADAL" clId="{6CFD9C80-DB18-451A-9503-CCDEA43A35E5}" dt="2021-08-10T20:30:32.932" v="1197" actId="20577"/>
          <ac:spMkLst>
            <pc:docMk/>
            <pc:sldMk cId="4084792998" sldId="290"/>
            <ac:spMk id="33" creationId="{1C9460CE-06EE-467B-A641-84D77C280F46}"/>
          </ac:spMkLst>
        </pc:spChg>
        <pc:spChg chg="mod">
          <ac:chgData name="Deryk Jackson" userId="2a4eb684-28eb-452a-bc64-dbb984b53b4f" providerId="ADAL" clId="{6CFD9C80-DB18-451A-9503-CCDEA43A35E5}" dt="2021-08-10T20:30:44.478" v="1199" actId="20577"/>
          <ac:spMkLst>
            <pc:docMk/>
            <pc:sldMk cId="4084792998" sldId="290"/>
            <ac:spMk id="35" creationId="{50BDD8FF-C89D-40D9-8FA3-B2E7E6BF734F}"/>
          </ac:spMkLst>
        </pc:spChg>
        <pc:spChg chg="mod">
          <ac:chgData name="Deryk Jackson" userId="2a4eb684-28eb-452a-bc64-dbb984b53b4f" providerId="ADAL" clId="{6CFD9C80-DB18-451A-9503-CCDEA43A35E5}" dt="2021-08-10T20:30:20.861" v="1185" actId="20577"/>
          <ac:spMkLst>
            <pc:docMk/>
            <pc:sldMk cId="4084792998" sldId="290"/>
            <ac:spMk id="37" creationId="{84AD3FD7-9320-40C9-BA30-4AEC6B9F041D}"/>
          </ac:spMkLst>
        </pc:spChg>
        <pc:spChg chg="mod">
          <ac:chgData name="Deryk Jackson" userId="2a4eb684-28eb-452a-bc64-dbb984b53b4f" providerId="ADAL" clId="{6CFD9C80-DB18-451A-9503-CCDEA43A35E5}" dt="2021-08-10T20:30:29.606" v="1193" actId="20577"/>
          <ac:spMkLst>
            <pc:docMk/>
            <pc:sldMk cId="4084792998" sldId="290"/>
            <ac:spMk id="40" creationId="{70FFCEE3-55B0-4094-9BFE-8A8937088442}"/>
          </ac:spMkLst>
        </pc:spChg>
        <pc:spChg chg="mod">
          <ac:chgData name="Deryk Jackson" userId="2a4eb684-28eb-452a-bc64-dbb984b53b4f" providerId="ADAL" clId="{6CFD9C80-DB18-451A-9503-CCDEA43A35E5}" dt="2021-08-10T20:30:24.694" v="1189" actId="20577"/>
          <ac:spMkLst>
            <pc:docMk/>
            <pc:sldMk cId="4084792998" sldId="290"/>
            <ac:spMk id="42" creationId="{15AB95DC-506E-4DD5-915F-D0AA303618B9}"/>
          </ac:spMkLst>
        </pc:spChg>
        <pc:graphicFrameChg chg="del">
          <ac:chgData name="Deryk Jackson" userId="2a4eb684-28eb-452a-bc64-dbb984b53b4f" providerId="ADAL" clId="{6CFD9C80-DB18-451A-9503-CCDEA43A35E5}" dt="2021-08-10T20:53:05.105" v="1234" actId="478"/>
          <ac:graphicFrameMkLst>
            <pc:docMk/>
            <pc:sldMk cId="4084792998" sldId="290"/>
            <ac:graphicFrameMk id="20" creationId="{E56026B3-63B7-4774-8221-AFCF0FB65024}"/>
          </ac:graphicFrameMkLst>
        </pc:graphicFrameChg>
        <pc:graphicFrameChg chg="add mod modGraphic">
          <ac:chgData name="Deryk Jackson" userId="2a4eb684-28eb-452a-bc64-dbb984b53b4f" providerId="ADAL" clId="{6CFD9C80-DB18-451A-9503-CCDEA43A35E5}" dt="2021-08-11T19:10:45.068" v="2432" actId="20577"/>
          <ac:graphicFrameMkLst>
            <pc:docMk/>
            <pc:sldMk cId="4084792998" sldId="290"/>
            <ac:graphicFrameMk id="28" creationId="{9977DC0B-5A98-41D5-A70F-097509570B2F}"/>
          </ac:graphicFrameMkLst>
        </pc:graphicFrameChg>
        <pc:picChg chg="add mod">
          <ac:chgData name="Deryk Jackson" userId="2a4eb684-28eb-452a-bc64-dbb984b53b4f" providerId="ADAL" clId="{6CFD9C80-DB18-451A-9503-CCDEA43A35E5}" dt="2021-08-10T19:35:36.704" v="575" actId="14100"/>
          <ac:picMkLst>
            <pc:docMk/>
            <pc:sldMk cId="4084792998" sldId="290"/>
            <ac:picMk id="2" creationId="{412515F4-9856-4C9D-A76D-B520532A7854}"/>
          </ac:picMkLst>
        </pc:picChg>
        <pc:picChg chg="del">
          <ac:chgData name="Deryk Jackson" userId="2a4eb684-28eb-452a-bc64-dbb984b53b4f" providerId="ADAL" clId="{6CFD9C80-DB18-451A-9503-CCDEA43A35E5}" dt="2021-08-06T16:18:42.059" v="12" actId="478"/>
          <ac:picMkLst>
            <pc:docMk/>
            <pc:sldMk cId="4084792998" sldId="290"/>
            <ac:picMk id="2" creationId="{F3C5DC70-2AE1-4B75-9AEA-34B972EDF47A}"/>
          </ac:picMkLst>
        </pc:picChg>
      </pc:sldChg>
      <pc:sldChg chg="del">
        <pc:chgData name="Deryk Jackson" userId="2a4eb684-28eb-452a-bc64-dbb984b53b4f" providerId="ADAL" clId="{6CFD9C80-DB18-451A-9503-CCDEA43A35E5}" dt="2021-08-11T20:24:49.180" v="2498" actId="47"/>
        <pc:sldMkLst>
          <pc:docMk/>
          <pc:sldMk cId="211627465" sldId="293"/>
        </pc:sldMkLst>
      </pc:sldChg>
      <pc:sldChg chg="addSp delSp modSp mod">
        <pc:chgData name="Deryk Jackson" userId="2a4eb684-28eb-452a-bc64-dbb984b53b4f" providerId="ADAL" clId="{6CFD9C80-DB18-451A-9503-CCDEA43A35E5}" dt="2021-08-11T18:56:22.450" v="2368" actId="14100"/>
        <pc:sldMkLst>
          <pc:docMk/>
          <pc:sldMk cId="2421781040" sldId="294"/>
        </pc:sldMkLst>
        <pc:spChg chg="mod">
          <ac:chgData name="Deryk Jackson" userId="2a4eb684-28eb-452a-bc64-dbb984b53b4f" providerId="ADAL" clId="{6CFD9C80-DB18-451A-9503-CCDEA43A35E5}" dt="2021-08-11T18:48:42.279" v="2289" actId="1076"/>
          <ac:spMkLst>
            <pc:docMk/>
            <pc:sldMk cId="2421781040" sldId="294"/>
            <ac:spMk id="9" creationId="{1DAB9E05-A261-43D6-8834-6B35A8817984}"/>
          </ac:spMkLst>
        </pc:spChg>
        <pc:spChg chg="del mod">
          <ac:chgData name="Deryk Jackson" userId="2a4eb684-28eb-452a-bc64-dbb984b53b4f" providerId="ADAL" clId="{6CFD9C80-DB18-451A-9503-CCDEA43A35E5}" dt="2021-08-11T18:55:49.995" v="2364" actId="478"/>
          <ac:spMkLst>
            <pc:docMk/>
            <pc:sldMk cId="2421781040" sldId="294"/>
            <ac:spMk id="21" creationId="{0CF0C118-200C-4ED2-A0F3-6224822F5E14}"/>
          </ac:spMkLst>
        </pc:spChg>
        <pc:spChg chg="add mod ord">
          <ac:chgData name="Deryk Jackson" userId="2a4eb684-28eb-452a-bc64-dbb984b53b4f" providerId="ADAL" clId="{6CFD9C80-DB18-451A-9503-CCDEA43A35E5}" dt="2021-08-11T18:56:09.832" v="2367" actId="166"/>
          <ac:spMkLst>
            <pc:docMk/>
            <pc:sldMk cId="2421781040" sldId="294"/>
            <ac:spMk id="23" creationId="{DA676747-573B-4C4D-B0A7-4CAF1760BD03}"/>
          </ac:spMkLst>
        </pc:spChg>
        <pc:spChg chg="mod">
          <ac:chgData name="Deryk Jackson" userId="2a4eb684-28eb-452a-bc64-dbb984b53b4f" providerId="ADAL" clId="{6CFD9C80-DB18-451A-9503-CCDEA43A35E5}" dt="2021-08-11T18:47:03.659" v="2262"/>
          <ac:spMkLst>
            <pc:docMk/>
            <pc:sldMk cId="2421781040" sldId="294"/>
            <ac:spMk id="161" creationId="{04FDFD0A-21DB-4C66-9461-35B7ECED5E6C}"/>
          </ac:spMkLst>
        </pc:spChg>
        <pc:graphicFrameChg chg="add mod modGraphic">
          <ac:chgData name="Deryk Jackson" userId="2a4eb684-28eb-452a-bc64-dbb984b53b4f" providerId="ADAL" clId="{6CFD9C80-DB18-451A-9503-CCDEA43A35E5}" dt="2021-08-11T18:54:46.677" v="2360" actId="14734"/>
          <ac:graphicFrameMkLst>
            <pc:docMk/>
            <pc:sldMk cId="2421781040" sldId="294"/>
            <ac:graphicFrameMk id="22" creationId="{7929609A-F5BE-4BBD-A688-711848424BAC}"/>
          </ac:graphicFrameMkLst>
        </pc:graphicFrameChg>
        <pc:picChg chg="add del">
          <ac:chgData name="Deryk Jackson" userId="2a4eb684-28eb-452a-bc64-dbb984b53b4f" providerId="ADAL" clId="{6CFD9C80-DB18-451A-9503-CCDEA43A35E5}" dt="2021-08-11T18:46:58.596" v="2258" actId="478"/>
          <ac:picMkLst>
            <pc:docMk/>
            <pc:sldMk cId="2421781040" sldId="294"/>
            <ac:picMk id="2" creationId="{FA353CD0-0AB6-4751-B0B3-4AC714BF0900}"/>
          </ac:picMkLst>
        </pc:picChg>
        <pc:picChg chg="mod">
          <ac:chgData name="Deryk Jackson" userId="2a4eb684-28eb-452a-bc64-dbb984b53b4f" providerId="ADAL" clId="{6CFD9C80-DB18-451A-9503-CCDEA43A35E5}" dt="2021-08-11T18:56:22.450" v="2368" actId="14100"/>
          <ac:picMkLst>
            <pc:docMk/>
            <pc:sldMk cId="2421781040" sldId="294"/>
            <ac:picMk id="14" creationId="{14A3B055-140E-452F-A58D-5A3CBBD7256C}"/>
          </ac:picMkLst>
        </pc:picChg>
      </pc:sldChg>
      <pc:sldChg chg="modSp add mod">
        <pc:chgData name="Deryk Jackson" userId="2a4eb684-28eb-452a-bc64-dbb984b53b4f" providerId="ADAL" clId="{6CFD9C80-DB18-451A-9503-CCDEA43A35E5}" dt="2021-08-09T19:40:40.639" v="357"/>
        <pc:sldMkLst>
          <pc:docMk/>
          <pc:sldMk cId="147171037" sldId="295"/>
        </pc:sldMkLst>
        <pc:spChg chg="mod">
          <ac:chgData name="Deryk Jackson" userId="2a4eb684-28eb-452a-bc64-dbb984b53b4f" providerId="ADAL" clId="{6CFD9C80-DB18-451A-9503-CCDEA43A35E5}" dt="2021-08-09T19:40:40.639" v="357"/>
          <ac:spMkLst>
            <pc:docMk/>
            <pc:sldMk cId="147171037" sldId="295"/>
            <ac:spMk id="12" creationId="{75C9499B-1FCE-4792-B7E5-9260C0E7F3F5}"/>
          </ac:spMkLst>
        </pc:spChg>
      </pc:sldChg>
      <pc:sldChg chg="addSp delSp modSp add mod">
        <pc:chgData name="Deryk Jackson" userId="2a4eb684-28eb-452a-bc64-dbb984b53b4f" providerId="ADAL" clId="{6CFD9C80-DB18-451A-9503-CCDEA43A35E5}" dt="2021-08-11T19:10:52.955" v="2438" actId="20577"/>
        <pc:sldMkLst>
          <pc:docMk/>
          <pc:sldMk cId="1618464066" sldId="296"/>
        </pc:sldMkLst>
        <pc:spChg chg="mod">
          <ac:chgData name="Deryk Jackson" userId="2a4eb684-28eb-452a-bc64-dbb984b53b4f" providerId="ADAL" clId="{6CFD9C80-DB18-451A-9503-CCDEA43A35E5}" dt="2021-08-10T19:35:56.819" v="584" actId="20577"/>
          <ac:spMkLst>
            <pc:docMk/>
            <pc:sldMk cId="1618464066" sldId="296"/>
            <ac:spMk id="9" creationId="{1DAB9E05-A261-43D6-8834-6B35A8817984}"/>
          </ac:spMkLst>
        </pc:spChg>
        <pc:spChg chg="mod">
          <ac:chgData name="Deryk Jackson" userId="2a4eb684-28eb-452a-bc64-dbb984b53b4f" providerId="ADAL" clId="{6CFD9C80-DB18-451A-9503-CCDEA43A35E5}" dt="2021-08-10T19:36:49.555" v="666" actId="20577"/>
          <ac:spMkLst>
            <pc:docMk/>
            <pc:sldMk cId="1618464066" sldId="296"/>
            <ac:spMk id="10" creationId="{BF773FB4-8DC7-49DA-9EB6-ED5DD8B16BDD}"/>
          </ac:spMkLst>
        </pc:spChg>
        <pc:graphicFrameChg chg="del">
          <ac:chgData name="Deryk Jackson" userId="2a4eb684-28eb-452a-bc64-dbb984b53b4f" providerId="ADAL" clId="{6CFD9C80-DB18-451A-9503-CCDEA43A35E5}" dt="2021-08-10T20:53:12.704" v="1237" actId="478"/>
          <ac:graphicFrameMkLst>
            <pc:docMk/>
            <pc:sldMk cId="1618464066" sldId="296"/>
            <ac:graphicFrameMk id="20" creationId="{E56026B3-63B7-4774-8221-AFCF0FB65024}"/>
          </ac:graphicFrameMkLst>
        </pc:graphicFrameChg>
        <pc:graphicFrameChg chg="add mod modGraphic">
          <ac:chgData name="Deryk Jackson" userId="2a4eb684-28eb-452a-bc64-dbb984b53b4f" providerId="ADAL" clId="{6CFD9C80-DB18-451A-9503-CCDEA43A35E5}" dt="2021-08-11T19:10:52.955" v="2438" actId="20577"/>
          <ac:graphicFrameMkLst>
            <pc:docMk/>
            <pc:sldMk cId="1618464066" sldId="296"/>
            <ac:graphicFrameMk id="45" creationId="{DAE3C017-7401-4B26-93DB-71563BB2E236}"/>
          </ac:graphicFrameMkLst>
        </pc:graphicFrameChg>
        <pc:picChg chg="del">
          <ac:chgData name="Deryk Jackson" userId="2a4eb684-28eb-452a-bc64-dbb984b53b4f" providerId="ADAL" clId="{6CFD9C80-DB18-451A-9503-CCDEA43A35E5}" dt="2021-08-10T19:36:53.354" v="667" actId="478"/>
          <ac:picMkLst>
            <pc:docMk/>
            <pc:sldMk cId="1618464066" sldId="296"/>
            <ac:picMk id="2" creationId="{412515F4-9856-4C9D-A76D-B520532A7854}"/>
          </ac:picMkLst>
        </pc:picChg>
        <pc:picChg chg="add mod">
          <ac:chgData name="Deryk Jackson" userId="2a4eb684-28eb-452a-bc64-dbb984b53b4f" providerId="ADAL" clId="{6CFD9C80-DB18-451A-9503-CCDEA43A35E5}" dt="2021-08-10T19:37:32.881" v="675" actId="14100"/>
          <ac:picMkLst>
            <pc:docMk/>
            <pc:sldMk cId="1618464066" sldId="296"/>
            <ac:picMk id="5" creationId="{D11AA4C6-CA64-4E86-BE25-265166592863}"/>
          </ac:picMkLst>
        </pc:picChg>
      </pc:sldChg>
      <pc:sldChg chg="modSp add mod">
        <pc:chgData name="Deryk Jackson" userId="2a4eb684-28eb-452a-bc64-dbb984b53b4f" providerId="ADAL" clId="{6CFD9C80-DB18-451A-9503-CCDEA43A35E5}" dt="2021-08-11T17:48:22.775" v="1565" actId="20577"/>
        <pc:sldMkLst>
          <pc:docMk/>
          <pc:sldMk cId="810125872" sldId="297"/>
        </pc:sldMkLst>
        <pc:spChg chg="mod">
          <ac:chgData name="Deryk Jackson" userId="2a4eb684-28eb-452a-bc64-dbb984b53b4f" providerId="ADAL" clId="{6CFD9C80-DB18-451A-9503-CCDEA43A35E5}" dt="2021-08-11T17:38:56.487" v="1413" actId="1076"/>
          <ac:spMkLst>
            <pc:docMk/>
            <pc:sldMk cId="810125872" sldId="297"/>
            <ac:spMk id="10" creationId="{BF773FB4-8DC7-49DA-9EB6-ED5DD8B16BDD}"/>
          </ac:spMkLst>
        </pc:spChg>
        <pc:spChg chg="mod">
          <ac:chgData name="Deryk Jackson" userId="2a4eb684-28eb-452a-bc64-dbb984b53b4f" providerId="ADAL" clId="{6CFD9C80-DB18-451A-9503-CCDEA43A35E5}" dt="2021-08-11T17:47:30.640" v="1527" actId="20577"/>
          <ac:spMkLst>
            <pc:docMk/>
            <pc:sldMk cId="810125872" sldId="297"/>
            <ac:spMk id="14" creationId="{9373C522-37E5-498C-9A81-DDC4117C8800}"/>
          </ac:spMkLst>
        </pc:spChg>
        <pc:spChg chg="mod">
          <ac:chgData name="Deryk Jackson" userId="2a4eb684-28eb-452a-bc64-dbb984b53b4f" providerId="ADAL" clId="{6CFD9C80-DB18-451A-9503-CCDEA43A35E5}" dt="2021-08-11T17:42:30.350" v="1468" actId="688"/>
          <ac:spMkLst>
            <pc:docMk/>
            <pc:sldMk cId="810125872" sldId="297"/>
            <ac:spMk id="15" creationId="{E6D8FA4D-D3A6-45FD-8071-1F796D894D64}"/>
          </ac:spMkLst>
        </pc:spChg>
        <pc:spChg chg="mod">
          <ac:chgData name="Deryk Jackson" userId="2a4eb684-28eb-452a-bc64-dbb984b53b4f" providerId="ADAL" clId="{6CFD9C80-DB18-451A-9503-CCDEA43A35E5}" dt="2021-08-11T17:47:05.214" v="1525" actId="14100"/>
          <ac:spMkLst>
            <pc:docMk/>
            <pc:sldMk cId="810125872" sldId="297"/>
            <ac:spMk id="17" creationId="{E46B2CA0-4879-4659-A921-53165AB60988}"/>
          </ac:spMkLst>
        </pc:spChg>
        <pc:spChg chg="mod">
          <ac:chgData name="Deryk Jackson" userId="2a4eb684-28eb-452a-bc64-dbb984b53b4f" providerId="ADAL" clId="{6CFD9C80-DB18-451A-9503-CCDEA43A35E5}" dt="2021-08-11T17:42:57.489" v="1473" actId="688"/>
          <ac:spMkLst>
            <pc:docMk/>
            <pc:sldMk cId="810125872" sldId="297"/>
            <ac:spMk id="18" creationId="{0048F617-3444-4AC2-9260-9FB36C81FE23}"/>
          </ac:spMkLst>
        </pc:spChg>
        <pc:spChg chg="mod">
          <ac:chgData name="Deryk Jackson" userId="2a4eb684-28eb-452a-bc64-dbb984b53b4f" providerId="ADAL" clId="{6CFD9C80-DB18-451A-9503-CCDEA43A35E5}" dt="2021-08-11T17:48:22.775" v="1565" actId="20577"/>
          <ac:spMkLst>
            <pc:docMk/>
            <pc:sldMk cId="810125872" sldId="297"/>
            <ac:spMk id="35" creationId="{30CA3DCE-5C0B-4B4B-923D-89308A7A9935}"/>
          </ac:spMkLst>
        </pc:spChg>
        <pc:spChg chg="mod">
          <ac:chgData name="Deryk Jackson" userId="2a4eb684-28eb-452a-bc64-dbb984b53b4f" providerId="ADAL" clId="{6CFD9C80-DB18-451A-9503-CCDEA43A35E5}" dt="2021-08-11T17:39:11.244" v="1439" actId="1076"/>
          <ac:spMkLst>
            <pc:docMk/>
            <pc:sldMk cId="810125872" sldId="297"/>
            <ac:spMk id="54" creationId="{4F2B9FB6-7FB9-4D22-8AE3-F5E3158D028F}"/>
          </ac:spMkLst>
        </pc:spChg>
        <pc:graphicFrameChg chg="mod">
          <ac:chgData name="Deryk Jackson" userId="2a4eb684-28eb-452a-bc64-dbb984b53b4f" providerId="ADAL" clId="{6CFD9C80-DB18-451A-9503-CCDEA43A35E5}" dt="2021-08-11T17:46:51.779" v="1523"/>
          <ac:graphicFrameMkLst>
            <pc:docMk/>
            <pc:sldMk cId="810125872" sldId="297"/>
            <ac:graphicFrameMk id="75" creationId="{34482364-77F7-40F7-9D06-62E02314820A}"/>
          </ac:graphicFrameMkLst>
        </pc:graphicFrameChg>
        <pc:graphicFrameChg chg="mod">
          <ac:chgData name="Deryk Jackson" userId="2a4eb684-28eb-452a-bc64-dbb984b53b4f" providerId="ADAL" clId="{6CFD9C80-DB18-451A-9503-CCDEA43A35E5}" dt="2021-08-11T17:46:26.116" v="1517"/>
          <ac:graphicFrameMkLst>
            <pc:docMk/>
            <pc:sldMk cId="810125872" sldId="297"/>
            <ac:graphicFrameMk id="95" creationId="{0AEAC169-8E14-47C0-8244-06E31F41E5AC}"/>
          </ac:graphicFrameMkLst>
        </pc:graphicFrameChg>
        <pc:picChg chg="mod">
          <ac:chgData name="Deryk Jackson" userId="2a4eb684-28eb-452a-bc64-dbb984b53b4f" providerId="ADAL" clId="{6CFD9C80-DB18-451A-9503-CCDEA43A35E5}" dt="2021-08-11T17:45:21.585" v="1501" actId="1076"/>
          <ac:picMkLst>
            <pc:docMk/>
            <pc:sldMk cId="810125872" sldId="297"/>
            <ac:picMk id="2" creationId="{F8ECA50F-B5E8-428A-ADEC-C9AAC4B7665A}"/>
          </ac:picMkLst>
        </pc:picChg>
        <pc:picChg chg="mod">
          <ac:chgData name="Deryk Jackson" userId="2a4eb684-28eb-452a-bc64-dbb984b53b4f" providerId="ADAL" clId="{6CFD9C80-DB18-451A-9503-CCDEA43A35E5}" dt="2021-08-11T17:45:32.126" v="1504" actId="1076"/>
          <ac:picMkLst>
            <pc:docMk/>
            <pc:sldMk cId="810125872" sldId="297"/>
            <ac:picMk id="3" creationId="{19D3E4D6-B234-4E02-BB28-95941B489DF6}"/>
          </ac:picMkLst>
        </pc:picChg>
        <pc:picChg chg="mod">
          <ac:chgData name="Deryk Jackson" userId="2a4eb684-28eb-452a-bc64-dbb984b53b4f" providerId="ADAL" clId="{6CFD9C80-DB18-451A-9503-CCDEA43A35E5}" dt="2021-08-11T17:45:18.090" v="1500" actId="1076"/>
          <ac:picMkLst>
            <pc:docMk/>
            <pc:sldMk cId="810125872" sldId="297"/>
            <ac:picMk id="5" creationId="{C27882C0-3595-443E-B1C3-D9C13E045AF7}"/>
          </ac:picMkLst>
        </pc:picChg>
        <pc:picChg chg="mod">
          <ac:chgData name="Deryk Jackson" userId="2a4eb684-28eb-452a-bc64-dbb984b53b4f" providerId="ADAL" clId="{6CFD9C80-DB18-451A-9503-CCDEA43A35E5}" dt="2021-08-11T17:45:25.094" v="1502" actId="1076"/>
          <ac:picMkLst>
            <pc:docMk/>
            <pc:sldMk cId="810125872" sldId="297"/>
            <ac:picMk id="6" creationId="{CDD5B0B5-53EA-4F1E-9844-9A41778EDCDF}"/>
          </ac:picMkLst>
        </pc:picChg>
        <pc:picChg chg="mod">
          <ac:chgData name="Deryk Jackson" userId="2a4eb684-28eb-452a-bc64-dbb984b53b4f" providerId="ADAL" clId="{6CFD9C80-DB18-451A-9503-CCDEA43A35E5}" dt="2021-08-11T17:45:28.503" v="1503" actId="1076"/>
          <ac:picMkLst>
            <pc:docMk/>
            <pc:sldMk cId="810125872" sldId="297"/>
            <ac:picMk id="7" creationId="{23C13A76-078C-4849-9C0D-35D79DBB0CCC}"/>
          </ac:picMkLst>
        </pc:picChg>
        <pc:picChg chg="mod">
          <ac:chgData name="Deryk Jackson" userId="2a4eb684-28eb-452a-bc64-dbb984b53b4f" providerId="ADAL" clId="{6CFD9C80-DB18-451A-9503-CCDEA43A35E5}" dt="2021-08-11T17:45:09.769" v="1497" actId="1076"/>
          <ac:picMkLst>
            <pc:docMk/>
            <pc:sldMk cId="810125872" sldId="297"/>
            <ac:picMk id="8" creationId="{2A710A9D-7B91-481A-80BE-362E39EA5950}"/>
          </ac:picMkLst>
        </pc:picChg>
        <pc:picChg chg="mod">
          <ac:chgData name="Deryk Jackson" userId="2a4eb684-28eb-452a-bc64-dbb984b53b4f" providerId="ADAL" clId="{6CFD9C80-DB18-451A-9503-CCDEA43A35E5}" dt="2021-08-11T17:45:07.734" v="1496" actId="1076"/>
          <ac:picMkLst>
            <pc:docMk/>
            <pc:sldMk cId="810125872" sldId="297"/>
            <ac:picMk id="11" creationId="{5DF2442F-F414-4BE8-BBAA-82132881F393}"/>
          </ac:picMkLst>
        </pc:picChg>
        <pc:picChg chg="mod">
          <ac:chgData name="Deryk Jackson" userId="2a4eb684-28eb-452a-bc64-dbb984b53b4f" providerId="ADAL" clId="{6CFD9C80-DB18-451A-9503-CCDEA43A35E5}" dt="2021-08-11T17:45:39.176" v="1505" actId="1076"/>
          <ac:picMkLst>
            <pc:docMk/>
            <pc:sldMk cId="810125872" sldId="297"/>
            <ac:picMk id="20" creationId="{A527CEED-2472-485E-BF48-63CD389F7BCD}"/>
          </ac:picMkLst>
        </pc:picChg>
        <pc:picChg chg="mod">
          <ac:chgData name="Deryk Jackson" userId="2a4eb684-28eb-452a-bc64-dbb984b53b4f" providerId="ADAL" clId="{6CFD9C80-DB18-451A-9503-CCDEA43A35E5}" dt="2021-08-11T17:45:44.544" v="1506" actId="1076"/>
          <ac:picMkLst>
            <pc:docMk/>
            <pc:sldMk cId="810125872" sldId="297"/>
            <ac:picMk id="21" creationId="{E33DBCDF-7438-456A-84E4-8BB08EAF3558}"/>
          </ac:picMkLst>
        </pc:picChg>
        <pc:picChg chg="mod">
          <ac:chgData name="Deryk Jackson" userId="2a4eb684-28eb-452a-bc64-dbb984b53b4f" providerId="ADAL" clId="{6CFD9C80-DB18-451A-9503-CCDEA43A35E5}" dt="2021-08-11T17:45:49.861" v="1507" actId="1076"/>
          <ac:picMkLst>
            <pc:docMk/>
            <pc:sldMk cId="810125872" sldId="297"/>
            <ac:picMk id="22" creationId="{14C5BCF3-0392-447B-9FBF-622BAD3E4594}"/>
          </ac:picMkLst>
        </pc:picChg>
        <pc:picChg chg="mod">
          <ac:chgData name="Deryk Jackson" userId="2a4eb684-28eb-452a-bc64-dbb984b53b4f" providerId="ADAL" clId="{6CFD9C80-DB18-451A-9503-CCDEA43A35E5}" dt="2021-08-11T17:45:55.848" v="1508" actId="1076"/>
          <ac:picMkLst>
            <pc:docMk/>
            <pc:sldMk cId="810125872" sldId="297"/>
            <ac:picMk id="23" creationId="{2059C781-B24E-4088-8113-F82C7279E0C1}"/>
          </ac:picMkLst>
        </pc:picChg>
        <pc:picChg chg="mod">
          <ac:chgData name="Deryk Jackson" userId="2a4eb684-28eb-452a-bc64-dbb984b53b4f" providerId="ADAL" clId="{6CFD9C80-DB18-451A-9503-CCDEA43A35E5}" dt="2021-08-11T17:45:58.586" v="1509" actId="1076"/>
          <ac:picMkLst>
            <pc:docMk/>
            <pc:sldMk cId="810125872" sldId="297"/>
            <ac:picMk id="24" creationId="{35C76104-56FA-406D-84FA-C6B6110D2712}"/>
          </ac:picMkLst>
        </pc:picChg>
        <pc:picChg chg="mod">
          <ac:chgData name="Deryk Jackson" userId="2a4eb684-28eb-452a-bc64-dbb984b53b4f" providerId="ADAL" clId="{6CFD9C80-DB18-451A-9503-CCDEA43A35E5}" dt="2021-08-11T17:46:01.395" v="1510" actId="1076"/>
          <ac:picMkLst>
            <pc:docMk/>
            <pc:sldMk cId="810125872" sldId="297"/>
            <ac:picMk id="25" creationId="{8A4DAE2A-23BF-49E8-A8B0-EBB5D6D920DD}"/>
          </ac:picMkLst>
        </pc:picChg>
        <pc:picChg chg="mod">
          <ac:chgData name="Deryk Jackson" userId="2a4eb684-28eb-452a-bc64-dbb984b53b4f" providerId="ADAL" clId="{6CFD9C80-DB18-451A-9503-CCDEA43A35E5}" dt="2021-08-11T17:46:04.738" v="1511" actId="1076"/>
          <ac:picMkLst>
            <pc:docMk/>
            <pc:sldMk cId="810125872" sldId="297"/>
            <ac:picMk id="27" creationId="{2F098B20-178F-4DA7-A431-929EFB9F7482}"/>
          </ac:picMkLst>
        </pc:picChg>
      </pc:sldChg>
      <pc:sldChg chg="modSp del">
        <pc:chgData name="Deryk Jackson" userId="2a4eb684-28eb-452a-bc64-dbb984b53b4f" providerId="ADAL" clId="{6CFD9C80-DB18-451A-9503-CCDEA43A35E5}" dt="2021-08-11T18:04:00.663" v="1701" actId="2696"/>
        <pc:sldMkLst>
          <pc:docMk/>
          <pc:sldMk cId="4201974734" sldId="311"/>
        </pc:sldMkLst>
        <pc:graphicFrameChg chg="mod">
          <ac:chgData name="Deryk Jackson" userId="2a4eb684-28eb-452a-bc64-dbb984b53b4f" providerId="ADAL" clId="{6CFD9C80-DB18-451A-9503-CCDEA43A35E5}" dt="2021-08-11T18:03:45.091" v="1700"/>
          <ac:graphicFrameMkLst>
            <pc:docMk/>
            <pc:sldMk cId="4201974734" sldId="311"/>
            <ac:graphicFrameMk id="3" creationId="{1F5A4C19-74D0-4986-B0BB-0229E40426C4}"/>
          </ac:graphicFrameMkLst>
        </pc:graphicFrameChg>
      </pc:sldChg>
      <pc:sldChg chg="del">
        <pc:chgData name="Deryk Jackson" userId="2a4eb684-28eb-452a-bc64-dbb984b53b4f" providerId="ADAL" clId="{6CFD9C80-DB18-451A-9503-CCDEA43A35E5}" dt="2021-08-11T20:24:42.914" v="2497"/>
        <pc:sldMkLst>
          <pc:docMk/>
          <pc:sldMk cId="4203582286" sldId="33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3975" cap="rnd">
              <a:solidFill>
                <a:srgbClr val="FF0000"/>
              </a:solidFill>
              <a:round/>
            </a:ln>
            <a:effectLst/>
          </c:spPr>
          <c:marker>
            <c:symbol val="none"/>
          </c:marker>
          <c:dLbls>
            <c:dLbl>
              <c:idx val="0"/>
              <c:layout>
                <c:manualLayout>
                  <c:x val="-5.4721310337169454E-2"/>
                  <c:y val="0.1587897636033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A4-433C-8179-432664ACFEC5}"/>
                </c:ext>
              </c:extLst>
            </c:dLbl>
            <c:dLbl>
              <c:idx val="1"/>
              <c:layout>
                <c:manualLayout>
                  <c:x val="-5.5412682393082932E-2"/>
                  <c:y val="9.52738581619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4-433C-8179-432664ACFEC5}"/>
                </c:ext>
              </c:extLst>
            </c:dLbl>
            <c:dLbl>
              <c:idx val="2"/>
              <c:layout>
                <c:manualLayout>
                  <c:x val="-4.0174059316669328E-2"/>
                  <c:y val="0.189034003931817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4-433C-8179-432664ACFEC5}"/>
                </c:ext>
              </c:extLst>
            </c:dLbl>
            <c:dLbl>
              <c:idx val="3"/>
              <c:layout>
                <c:manualLayout>
                  <c:x val="-3.7618346374937862E-2"/>
                  <c:y val="0.136184102769068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A4-433C-8179-432664ACFEC5}"/>
                </c:ext>
              </c:extLst>
            </c:dLbl>
            <c:dLbl>
              <c:idx val="4"/>
              <c:layout>
                <c:manualLayout>
                  <c:x val="-1.5309040600627011E-2"/>
                  <c:y val="0.158051245332685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4-433C-8179-432664ACFEC5}"/>
                </c:ext>
              </c:extLst>
            </c:dLbl>
            <c:dLbl>
              <c:idx val="5"/>
              <c:layout>
                <c:manualLayout>
                  <c:x val="-6.4994636203618917E-3"/>
                  <c:y val="-7.0759802767276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A4-433C-8179-432664ACFEC5}"/>
                </c:ext>
              </c:extLst>
            </c:dLbl>
            <c:dLbl>
              <c:idx val="6"/>
              <c:layout>
                <c:manualLayout>
                  <c:x val="-5.0030912308269206E-2"/>
                  <c:y val="0.174668739963632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A4-433C-8179-432664ACFEC5}"/>
                </c:ext>
              </c:extLst>
            </c:dLbl>
            <c:dLbl>
              <c:idx val="7"/>
              <c:layout>
                <c:manualLayout>
                  <c:x val="-1.5634660096334127E-3"/>
                  <c:y val="0.11283533918285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D-4F9D-8B54-54F4A9A6DA4B}"/>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297</c:v>
                </c:pt>
                <c:pt idx="1">
                  <c:v>326</c:v>
                </c:pt>
                <c:pt idx="2">
                  <c:v>311</c:v>
                </c:pt>
                <c:pt idx="3">
                  <c:v>298</c:v>
                </c:pt>
                <c:pt idx="4">
                  <c:v>304</c:v>
                </c:pt>
                <c:pt idx="5">
                  <c:v>289</c:v>
                </c:pt>
                <c:pt idx="6">
                  <c:v>243</c:v>
                </c:pt>
                <c:pt idx="7">
                  <c:v>291</c:v>
                </c:pt>
              </c:numCache>
            </c:numRef>
          </c:val>
          <c:smooth val="0"/>
          <c:extLst>
            <c:ext xmlns:c16="http://schemas.microsoft.com/office/drawing/2014/chart" uri="{C3380CC4-5D6E-409C-BE32-E72D297353CC}">
              <c16:uniqueId val="{00000006-74A4-433C-8179-432664ACFEC5}"/>
            </c:ext>
          </c:extLst>
        </c:ser>
        <c:dLbls>
          <c:showLegendKey val="0"/>
          <c:showVal val="0"/>
          <c:showCatName val="0"/>
          <c:showSerName val="0"/>
          <c:showPercent val="0"/>
          <c:showBubbleSize val="0"/>
        </c:dLbls>
        <c:smooth val="0"/>
        <c:axId val="1296089440"/>
        <c:axId val="1296084448"/>
      </c:lineChart>
      <c:catAx>
        <c:axId val="12960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6084448"/>
        <c:crosses val="autoZero"/>
        <c:auto val="1"/>
        <c:lblAlgn val="ctr"/>
        <c:lblOffset val="100"/>
        <c:noMultiLvlLbl val="0"/>
      </c:catAx>
      <c:valAx>
        <c:axId val="1296084448"/>
        <c:scaling>
          <c:orientation val="minMax"/>
        </c:scaling>
        <c:delete val="1"/>
        <c:axPos val="l"/>
        <c:numFmt formatCode="General" sourceLinked="1"/>
        <c:majorTickMark val="none"/>
        <c:minorTickMark val="none"/>
        <c:tickLblPos val="nextTo"/>
        <c:crossAx val="1296089440"/>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3975" cap="rnd">
              <a:solidFill>
                <a:srgbClr val="6600FF"/>
              </a:solidFill>
              <a:round/>
            </a:ln>
            <a:effectLst/>
          </c:spPr>
          <c:marker>
            <c:symbol val="none"/>
          </c:marker>
          <c:dLbls>
            <c:dLbl>
              <c:idx val="0"/>
              <c:layout>
                <c:manualLayout>
                  <c:x val="-7.5348295926401784E-2"/>
                  <c:y val="0.103144694951595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0A-4FB2-AEB6-503313B26307}"/>
                </c:ext>
              </c:extLst>
            </c:dLbl>
            <c:dLbl>
              <c:idx val="1"/>
              <c:layout>
                <c:manualLayout>
                  <c:x val="-9.7157556636029915E-3"/>
                  <c:y val="0.193748918395254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0A-4FB2-AEB6-503313B26307}"/>
                </c:ext>
              </c:extLst>
            </c:dLbl>
            <c:dLbl>
              <c:idx val="2"/>
              <c:layout>
                <c:manualLayout>
                  <c:x val="4.7225517561446002E-3"/>
                  <c:y val="0.27649210555783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0A-4FB2-AEB6-503313B26307}"/>
                </c:ext>
              </c:extLst>
            </c:dLbl>
            <c:dLbl>
              <c:idx val="3"/>
              <c:layout>
                <c:manualLayout>
                  <c:x val="5.6618252108434878E-17"/>
                  <c:y val="0.210085815792956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CE-43CD-9FEC-4C01D0B1E897}"/>
                </c:ext>
              </c:extLst>
            </c:dLbl>
            <c:dLbl>
              <c:idx val="4"/>
              <c:layout>
                <c:manualLayout>
                  <c:x val="0"/>
                  <c:y val="0.19392536842426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CE-43CD-9FEC-4C01D0B1E897}"/>
                </c:ext>
              </c:extLst>
            </c:dLbl>
            <c:dLbl>
              <c:idx val="5"/>
              <c:layout>
                <c:manualLayout>
                  <c:x val="1.9087259063817922E-2"/>
                  <c:y val="-0.169056018849080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0A-4FB2-AEB6-503313B26307}"/>
                </c:ext>
              </c:extLst>
            </c:dLbl>
            <c:dLbl>
              <c:idx val="6"/>
              <c:layout>
                <c:manualLayout>
                  <c:x val="2.7896763247118393E-2"/>
                  <c:y val="9.8616010995296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CE-43CD-9FEC-4C01D0B1E897}"/>
                </c:ext>
              </c:extLst>
            </c:dLbl>
            <c:dLbl>
              <c:idx val="7"/>
              <c:layout>
                <c:manualLayout>
                  <c:x val="-9.2649119182879672E-3"/>
                  <c:y val="-0.108008201533079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CE-43CD-9FEC-4C01D0B1E897}"/>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135</c:v>
                </c:pt>
                <c:pt idx="1">
                  <c:v>143</c:v>
                </c:pt>
                <c:pt idx="2">
                  <c:v>132</c:v>
                </c:pt>
                <c:pt idx="3">
                  <c:v>110</c:v>
                </c:pt>
                <c:pt idx="4">
                  <c:v>121</c:v>
                </c:pt>
                <c:pt idx="5">
                  <c:v>104</c:v>
                </c:pt>
                <c:pt idx="6">
                  <c:v>115</c:v>
                </c:pt>
                <c:pt idx="7">
                  <c:v>124</c:v>
                </c:pt>
              </c:numCache>
            </c:numRef>
          </c:val>
          <c:smooth val="0"/>
          <c:extLst>
            <c:ext xmlns:c16="http://schemas.microsoft.com/office/drawing/2014/chart" uri="{C3380CC4-5D6E-409C-BE32-E72D297353CC}">
              <c16:uniqueId val="{00000006-AD0A-4FB2-AEB6-503313B26307}"/>
            </c:ext>
          </c:extLst>
        </c:ser>
        <c:dLbls>
          <c:showLegendKey val="0"/>
          <c:showVal val="0"/>
          <c:showCatName val="0"/>
          <c:showSerName val="0"/>
          <c:showPercent val="0"/>
          <c:showBubbleSize val="0"/>
        </c:dLbls>
        <c:smooth val="0"/>
        <c:axId val="1296089440"/>
        <c:axId val="1296084448"/>
      </c:lineChart>
      <c:catAx>
        <c:axId val="12960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6084448"/>
        <c:crosses val="autoZero"/>
        <c:auto val="1"/>
        <c:lblAlgn val="ctr"/>
        <c:lblOffset val="100"/>
        <c:noMultiLvlLbl val="0"/>
      </c:catAx>
      <c:valAx>
        <c:axId val="1296084448"/>
        <c:scaling>
          <c:orientation val="minMax"/>
        </c:scaling>
        <c:delete val="1"/>
        <c:axPos val="l"/>
        <c:numFmt formatCode="General" sourceLinked="1"/>
        <c:majorTickMark val="none"/>
        <c:minorTickMark val="none"/>
        <c:tickLblPos val="nextTo"/>
        <c:crossAx val="1296089440"/>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3975" cap="rnd">
              <a:solidFill>
                <a:srgbClr val="FF0000"/>
              </a:solidFill>
              <a:round/>
            </a:ln>
            <a:effectLst/>
          </c:spPr>
          <c:marker>
            <c:symbol val="none"/>
          </c:marker>
          <c:dLbls>
            <c:dLbl>
              <c:idx val="0"/>
              <c:layout>
                <c:manualLayout>
                  <c:x val="-5.4721310337169454E-2"/>
                  <c:y val="0.1587897636033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A4-433C-8179-432664ACFEC5}"/>
                </c:ext>
              </c:extLst>
            </c:dLbl>
            <c:dLbl>
              <c:idx val="1"/>
              <c:layout>
                <c:manualLayout>
                  <c:x val="-5.5412682393082932E-2"/>
                  <c:y val="-0.158789763603302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A4-433C-8179-432664ACFEC5}"/>
                </c:ext>
              </c:extLst>
            </c:dLbl>
            <c:dLbl>
              <c:idx val="2"/>
              <c:layout>
                <c:manualLayout>
                  <c:x val="-5.5808719413003458E-2"/>
                  <c:y val="0.194326996051927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4-433C-8179-432664ACFEC5}"/>
                </c:ext>
              </c:extLst>
            </c:dLbl>
            <c:dLbl>
              <c:idx val="3"/>
              <c:layout>
                <c:manualLayout>
                  <c:x val="-5.0126074452005162E-2"/>
                  <c:y val="-0.154914626537728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A4-433C-8179-432664ACFEC5}"/>
                </c:ext>
              </c:extLst>
            </c:dLbl>
            <c:dLbl>
              <c:idx val="4"/>
              <c:layout>
                <c:manualLayout>
                  <c:x val="-5.5959156851095801E-2"/>
                  <c:y val="0.173930221693015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A4-433C-8179-432664ACFEC5}"/>
                </c:ext>
              </c:extLst>
            </c:dLbl>
            <c:dLbl>
              <c:idx val="5"/>
              <c:layout>
                <c:manualLayout>
                  <c:x val="-8.0629296299953041E-3"/>
                  <c:y val="-0.11310373972815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A4-433C-8179-432664ACFEC5}"/>
                </c:ext>
              </c:extLst>
            </c:dLbl>
            <c:dLbl>
              <c:idx val="6"/>
              <c:layout>
                <c:manualLayout>
                  <c:x val="-5.3157844327536036E-2"/>
                  <c:y val="0.174668739963632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A4-433C-8179-432664ACFEC5}"/>
                </c:ext>
              </c:extLst>
            </c:dLbl>
            <c:dLbl>
              <c:idx val="7"/>
              <c:layout>
                <c:manualLayout>
                  <c:x val="-1.5634660096334127E-3"/>
                  <c:y val="0.11283533918285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D-4F9D-8B54-54F4A9A6DA4B}"/>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3362</c:v>
                </c:pt>
                <c:pt idx="1">
                  <c:v>3508</c:v>
                </c:pt>
                <c:pt idx="2">
                  <c:v>3635</c:v>
                </c:pt>
                <c:pt idx="3">
                  <c:v>3765</c:v>
                </c:pt>
                <c:pt idx="4">
                  <c:v>3918</c:v>
                </c:pt>
                <c:pt idx="5">
                  <c:v>4075</c:v>
                </c:pt>
                <c:pt idx="6">
                  <c:v>4107</c:v>
                </c:pt>
                <c:pt idx="7">
                  <c:v>4300</c:v>
                </c:pt>
              </c:numCache>
            </c:numRef>
          </c:val>
          <c:smooth val="0"/>
          <c:extLst>
            <c:ext xmlns:c16="http://schemas.microsoft.com/office/drawing/2014/chart" uri="{C3380CC4-5D6E-409C-BE32-E72D297353CC}">
              <c16:uniqueId val="{00000006-74A4-433C-8179-432664ACFEC5}"/>
            </c:ext>
          </c:extLst>
        </c:ser>
        <c:dLbls>
          <c:showLegendKey val="0"/>
          <c:showVal val="0"/>
          <c:showCatName val="0"/>
          <c:showSerName val="0"/>
          <c:showPercent val="0"/>
          <c:showBubbleSize val="0"/>
        </c:dLbls>
        <c:smooth val="0"/>
        <c:axId val="1296089440"/>
        <c:axId val="1296084448"/>
      </c:lineChart>
      <c:catAx>
        <c:axId val="12960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6084448"/>
        <c:crosses val="autoZero"/>
        <c:auto val="1"/>
        <c:lblAlgn val="ctr"/>
        <c:lblOffset val="100"/>
        <c:noMultiLvlLbl val="0"/>
      </c:catAx>
      <c:valAx>
        <c:axId val="1296084448"/>
        <c:scaling>
          <c:orientation val="minMax"/>
        </c:scaling>
        <c:delete val="1"/>
        <c:axPos val="l"/>
        <c:numFmt formatCode="General" sourceLinked="1"/>
        <c:majorTickMark val="none"/>
        <c:minorTickMark val="none"/>
        <c:tickLblPos val="nextTo"/>
        <c:crossAx val="1296089440"/>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3975" cap="rnd">
              <a:solidFill>
                <a:srgbClr val="6600FF"/>
              </a:solidFill>
              <a:round/>
            </a:ln>
            <a:effectLst/>
          </c:spPr>
          <c:marker>
            <c:symbol val="none"/>
          </c:marker>
          <c:dLbls>
            <c:dLbl>
              <c:idx val="0"/>
              <c:layout>
                <c:manualLayout>
                  <c:x val="-7.5348295926401784E-2"/>
                  <c:y val="0.103144694951595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0A-4FB2-AEB6-503313B26307}"/>
                </c:ext>
              </c:extLst>
            </c:dLbl>
            <c:dLbl>
              <c:idx val="1"/>
              <c:layout>
                <c:manualLayout>
                  <c:x val="-4.9863707309516996E-2"/>
                  <c:y val="-0.19948863424284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0A-4FB2-AEB6-503313B26307}"/>
                </c:ext>
              </c:extLst>
            </c:dLbl>
            <c:dLbl>
              <c:idx val="2"/>
              <c:layout>
                <c:manualLayout>
                  <c:x val="-1.2263120094049798E-2"/>
                  <c:y val="0.174142605556139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0A-4FB2-AEB6-503313B26307}"/>
                </c:ext>
              </c:extLst>
            </c:dLbl>
            <c:dLbl>
              <c:idx val="3"/>
              <c:layout>
                <c:manualLayout>
                  <c:x val="-5.0957015550583198E-2"/>
                  <c:y val="-0.19931218421383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CE-43CD-9FEC-4C01D0B1E897}"/>
                </c:ext>
              </c:extLst>
            </c:dLbl>
            <c:dLbl>
              <c:idx val="4"/>
              <c:layout>
                <c:manualLayout>
                  <c:x val="-2.9338887741244872E-2"/>
                  <c:y val="0.199312184213830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CE-43CD-9FEC-4C01D0B1E897}"/>
                </c:ext>
              </c:extLst>
            </c:dLbl>
            <c:dLbl>
              <c:idx val="5"/>
              <c:layout>
                <c:manualLayout>
                  <c:x val="-1.7972348493460993E-2"/>
                  <c:y val="-0.19599017309069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0A-4FB2-AEB6-503313B26307}"/>
                </c:ext>
              </c:extLst>
            </c:dLbl>
            <c:dLbl>
              <c:idx val="6"/>
              <c:layout>
                <c:manualLayout>
                  <c:x val="1.6461632868988271E-3"/>
                  <c:y val="0.147097397022745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CE-43CD-9FEC-4C01D0B1E897}"/>
                </c:ext>
              </c:extLst>
            </c:dLbl>
            <c:dLbl>
              <c:idx val="7"/>
              <c:layout>
                <c:manualLayout>
                  <c:x val="-9.2649119182879672E-3"/>
                  <c:y val="-0.108008201533079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CE-43CD-9FEC-4C01D0B1E897}"/>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2673</c:v>
                </c:pt>
                <c:pt idx="1">
                  <c:v>2722</c:v>
                </c:pt>
                <c:pt idx="2">
                  <c:v>2799</c:v>
                </c:pt>
                <c:pt idx="3">
                  <c:v>2844</c:v>
                </c:pt>
                <c:pt idx="4">
                  <c:v>2886</c:v>
                </c:pt>
                <c:pt idx="5">
                  <c:v>2968</c:v>
                </c:pt>
                <c:pt idx="6">
                  <c:v>3023</c:v>
                </c:pt>
                <c:pt idx="7">
                  <c:v>3166</c:v>
                </c:pt>
              </c:numCache>
            </c:numRef>
          </c:val>
          <c:smooth val="0"/>
          <c:extLst>
            <c:ext xmlns:c16="http://schemas.microsoft.com/office/drawing/2014/chart" uri="{C3380CC4-5D6E-409C-BE32-E72D297353CC}">
              <c16:uniqueId val="{00000006-AD0A-4FB2-AEB6-503313B26307}"/>
            </c:ext>
          </c:extLst>
        </c:ser>
        <c:dLbls>
          <c:showLegendKey val="0"/>
          <c:showVal val="0"/>
          <c:showCatName val="0"/>
          <c:showSerName val="0"/>
          <c:showPercent val="0"/>
          <c:showBubbleSize val="0"/>
        </c:dLbls>
        <c:smooth val="0"/>
        <c:axId val="1296089440"/>
        <c:axId val="1296084448"/>
      </c:lineChart>
      <c:catAx>
        <c:axId val="12960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6084448"/>
        <c:crosses val="autoZero"/>
        <c:auto val="1"/>
        <c:lblAlgn val="ctr"/>
        <c:lblOffset val="100"/>
        <c:noMultiLvlLbl val="0"/>
      </c:catAx>
      <c:valAx>
        <c:axId val="1296084448"/>
        <c:scaling>
          <c:orientation val="minMax"/>
        </c:scaling>
        <c:delete val="1"/>
        <c:axPos val="l"/>
        <c:numFmt formatCode="General" sourceLinked="1"/>
        <c:majorTickMark val="none"/>
        <c:minorTickMark val="none"/>
        <c:tickLblPos val="nextTo"/>
        <c:crossAx val="1296089440"/>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08585405141744E-2"/>
          <c:y val="5.8037073873883287E-2"/>
          <c:w val="0.9658008554682217"/>
          <c:h val="0.83539536858927799"/>
        </c:manualLayout>
      </c:layout>
      <c:lineChart>
        <c:grouping val="standard"/>
        <c:varyColors val="0"/>
        <c:ser>
          <c:idx val="0"/>
          <c:order val="0"/>
          <c:tx>
            <c:strRef>
              <c:f>Sheet1!$B$1</c:f>
              <c:strCache>
                <c:ptCount val="1"/>
                <c:pt idx="0">
                  <c:v>Series 1</c:v>
                </c:pt>
              </c:strCache>
            </c:strRef>
          </c:tx>
          <c:spPr>
            <a:ln w="53975" cap="rnd">
              <a:solidFill>
                <a:srgbClr val="FF0000"/>
              </a:solidFill>
              <a:round/>
            </a:ln>
            <a:effectLst/>
          </c:spPr>
          <c:marker>
            <c:symbol val="none"/>
          </c:marker>
          <c:dLbls>
            <c:dLbl>
              <c:idx val="0"/>
              <c:layout>
                <c:manualLayout>
                  <c:x val="-5.4721310337169454E-2"/>
                  <c:y val="0.1587897636033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AA-41E0-AF04-8FBC81AE388C}"/>
                </c:ext>
              </c:extLst>
            </c:dLbl>
            <c:dLbl>
              <c:idx val="1"/>
              <c:layout>
                <c:manualLayout>
                  <c:x val="-5.5412682393082932E-2"/>
                  <c:y val="-0.158789763603302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AA-41E0-AF04-8FBC81AE388C}"/>
                </c:ext>
              </c:extLst>
            </c:dLbl>
            <c:dLbl>
              <c:idx val="2"/>
              <c:layout>
                <c:manualLayout>
                  <c:x val="-5.5808719413003458E-2"/>
                  <c:y val="0.194326996051927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AA-41E0-AF04-8FBC81AE388C}"/>
                </c:ext>
              </c:extLst>
            </c:dLbl>
            <c:dLbl>
              <c:idx val="3"/>
              <c:layout>
                <c:manualLayout>
                  <c:x val="-5.0126074452005162E-2"/>
                  <c:y val="-0.154914626537728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AA-41E0-AF04-8FBC81AE388C}"/>
                </c:ext>
              </c:extLst>
            </c:dLbl>
            <c:dLbl>
              <c:idx val="4"/>
              <c:layout>
                <c:manualLayout>
                  <c:x val="-5.5959156851095801E-2"/>
                  <c:y val="0.173930221693015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AA-41E0-AF04-8FBC81AE388C}"/>
                </c:ext>
              </c:extLst>
            </c:dLbl>
            <c:dLbl>
              <c:idx val="5"/>
              <c:layout>
                <c:manualLayout>
                  <c:x val="-4.5389021389153697E-2"/>
                  <c:y val="0.111748124587591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AA-41E0-AF04-8FBC81AE388C}"/>
                </c:ext>
              </c:extLst>
            </c:dLbl>
            <c:dLbl>
              <c:idx val="6"/>
              <c:layout>
                <c:manualLayout>
                  <c:x val="-5.3157844327536036E-2"/>
                  <c:y val="0.174668739963632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AA-41E0-AF04-8FBC81AE388C}"/>
                </c:ext>
              </c:extLst>
            </c:dLbl>
            <c:dLbl>
              <c:idx val="7"/>
              <c:layout>
                <c:manualLayout>
                  <c:x val="-1.5634660096334127E-3"/>
                  <c:y val="0.11283533918285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AA-41E0-AF04-8FBC81AE388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6467</c:v>
                </c:pt>
                <c:pt idx="1">
                  <c:v>6699</c:v>
                </c:pt>
                <c:pt idx="2">
                  <c:v>6877</c:v>
                </c:pt>
                <c:pt idx="3">
                  <c:v>7017</c:v>
                </c:pt>
                <c:pt idx="4">
                  <c:v>7229</c:v>
                </c:pt>
                <c:pt idx="5">
                  <c:v>7436</c:v>
                </c:pt>
                <c:pt idx="6">
                  <c:v>7488</c:v>
                </c:pt>
                <c:pt idx="7">
                  <c:v>7831</c:v>
                </c:pt>
              </c:numCache>
            </c:numRef>
          </c:val>
          <c:smooth val="0"/>
          <c:extLst>
            <c:ext xmlns:c16="http://schemas.microsoft.com/office/drawing/2014/chart" uri="{C3380CC4-5D6E-409C-BE32-E72D297353CC}">
              <c16:uniqueId val="{00000008-4AAA-41E0-AF04-8FBC81AE388C}"/>
            </c:ext>
          </c:extLst>
        </c:ser>
        <c:dLbls>
          <c:showLegendKey val="0"/>
          <c:showVal val="0"/>
          <c:showCatName val="0"/>
          <c:showSerName val="0"/>
          <c:showPercent val="0"/>
          <c:showBubbleSize val="0"/>
        </c:dLbls>
        <c:smooth val="0"/>
        <c:axId val="1296089440"/>
        <c:axId val="1296084448"/>
      </c:lineChart>
      <c:catAx>
        <c:axId val="129608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6084448"/>
        <c:crosses val="autoZero"/>
        <c:auto val="1"/>
        <c:lblAlgn val="ctr"/>
        <c:lblOffset val="100"/>
        <c:noMultiLvlLbl val="0"/>
      </c:catAx>
      <c:valAx>
        <c:axId val="1296084448"/>
        <c:scaling>
          <c:orientation val="minMax"/>
        </c:scaling>
        <c:delete val="1"/>
        <c:axPos val="l"/>
        <c:numFmt formatCode="General" sourceLinked="1"/>
        <c:majorTickMark val="none"/>
        <c:minorTickMark val="none"/>
        <c:tickLblPos val="nextTo"/>
        <c:crossAx val="1296089440"/>
        <c:crosses val="autoZero"/>
        <c:crossBetween val="between"/>
      </c:valAx>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B91A9-4598-49B1-8EF3-8333F6AA7D7B}" type="datetimeFigureOut">
              <a:rPr lang="en-US" smtClean="0"/>
              <a:t>8/11/2021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DF827-8DEF-4040-95DE-F3AD81DFDBCD}" type="slidenum">
              <a:rPr lang="en-US" smtClean="0"/>
              <a:t>‹#›</a:t>
            </a:fld>
            <a:endParaRPr lang="en-US" dirty="0"/>
          </a:p>
        </p:txBody>
      </p:sp>
    </p:spTree>
    <p:extLst>
      <p:ext uri="{BB962C8B-B14F-4D97-AF65-F5344CB8AC3E}">
        <p14:creationId xmlns:p14="http://schemas.microsoft.com/office/powerpoint/2010/main" val="53611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8D53-823B-4F05-B65F-392BFC59B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8A6B61-4927-46AE-9AE8-C845FA4A2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B62DF5-7CD0-49A5-8BC3-3CD1ED396E06}"/>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5" name="Footer Placeholder 4">
            <a:extLst>
              <a:ext uri="{FF2B5EF4-FFF2-40B4-BE49-F238E27FC236}">
                <a16:creationId xmlns:a16="http://schemas.microsoft.com/office/drawing/2014/main" id="{06605269-83FA-453E-A428-DE142B0306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047D31-B247-42A7-85B2-2FBEDE90F2E2}"/>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28085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A964-BE64-4DAA-A4C7-EB568BE707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391331-A2E2-47FE-A092-B4AB4C536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2CC34-6442-4885-88F3-D076EE941738}"/>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5" name="Footer Placeholder 4">
            <a:extLst>
              <a:ext uri="{FF2B5EF4-FFF2-40B4-BE49-F238E27FC236}">
                <a16:creationId xmlns:a16="http://schemas.microsoft.com/office/drawing/2014/main" id="{19101FDE-508A-4893-913D-3EAD3CCD2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ECCB4-E2BF-40E6-8AC5-9F569A65F336}"/>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47935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E9A6A-FEBE-4B65-BC95-906DE47DE3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BC6D8-BDEA-4ACD-8500-482B45D776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0EEAE-1CFE-4985-AFFC-4170CC6124B9}"/>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5" name="Footer Placeholder 4">
            <a:extLst>
              <a:ext uri="{FF2B5EF4-FFF2-40B4-BE49-F238E27FC236}">
                <a16:creationId xmlns:a16="http://schemas.microsoft.com/office/drawing/2014/main" id="{932440DF-CBCA-4181-B0E5-32B5C9594C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9F14A-D123-4349-A723-ED8ACC830FD4}"/>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147376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02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Slide 0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1D8F2E7-8BEE-4DC4-B1C9-DB71832D6F5E}"/>
              </a:ext>
            </a:extLst>
          </p:cNvPr>
          <p:cNvSpPr>
            <a:spLocks noGrp="1"/>
          </p:cNvSpPr>
          <p:nvPr>
            <p:ph type="pic" sz="quarter" idx="10"/>
          </p:nvPr>
        </p:nvSpPr>
        <p:spPr>
          <a:xfrm>
            <a:off x="752034" y="2418664"/>
            <a:ext cx="4064208" cy="4061904"/>
          </a:xfrm>
          <a:custGeom>
            <a:avLst/>
            <a:gdLst>
              <a:gd name="connsiteX0" fmla="*/ 4063150 w 8126299"/>
              <a:gd name="connsiteY0" fmla="*/ 0 h 8123807"/>
              <a:gd name="connsiteX1" fmla="*/ 8126299 w 8126299"/>
              <a:gd name="connsiteY1" fmla="*/ 4061904 h 8123807"/>
              <a:gd name="connsiteX2" fmla="*/ 4063150 w 8126299"/>
              <a:gd name="connsiteY2" fmla="*/ 8123807 h 8123807"/>
              <a:gd name="connsiteX3" fmla="*/ 0 w 8126299"/>
              <a:gd name="connsiteY3" fmla="*/ 4061904 h 8123807"/>
              <a:gd name="connsiteX4" fmla="*/ 4063150 w 8126299"/>
              <a:gd name="connsiteY4" fmla="*/ 0 h 8123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299" h="8123807">
                <a:moveTo>
                  <a:pt x="4063150" y="0"/>
                </a:moveTo>
                <a:cubicBezTo>
                  <a:pt x="6307722" y="0"/>
                  <a:pt x="8126299" y="1818577"/>
                  <a:pt x="8126299" y="4061904"/>
                </a:cubicBezTo>
                <a:cubicBezTo>
                  <a:pt x="8126299" y="6306476"/>
                  <a:pt x="6307722" y="8123807"/>
                  <a:pt x="4063150" y="8123807"/>
                </a:cubicBezTo>
                <a:cubicBezTo>
                  <a:pt x="1819823" y="8123807"/>
                  <a:pt x="0" y="6306476"/>
                  <a:pt x="0" y="4061904"/>
                </a:cubicBezTo>
                <a:cubicBezTo>
                  <a:pt x="0" y="1818577"/>
                  <a:pt x="1819823" y="0"/>
                  <a:pt x="406315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752691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Slide 0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D1056F3-F8DC-4BA5-BA6A-25016A2D4F49}"/>
              </a:ext>
            </a:extLst>
          </p:cNvPr>
          <p:cNvSpPr>
            <a:spLocks noGrp="1"/>
          </p:cNvSpPr>
          <p:nvPr>
            <p:ph type="pic" sz="quarter" idx="10"/>
          </p:nvPr>
        </p:nvSpPr>
        <p:spPr>
          <a:xfrm>
            <a:off x="834898" y="1205"/>
            <a:ext cx="3226195" cy="6855591"/>
          </a:xfrm>
          <a:custGeom>
            <a:avLst/>
            <a:gdLst>
              <a:gd name="connsiteX0" fmla="*/ 0 w 6450710"/>
              <a:gd name="connsiteY0" fmla="*/ 0 h 13711182"/>
              <a:gd name="connsiteX1" fmla="*/ 6450710 w 6450710"/>
              <a:gd name="connsiteY1" fmla="*/ 0 h 13711182"/>
              <a:gd name="connsiteX2" fmla="*/ 6450710 w 6450710"/>
              <a:gd name="connsiteY2" fmla="*/ 13711182 h 13711182"/>
              <a:gd name="connsiteX3" fmla="*/ 0 w 6450710"/>
              <a:gd name="connsiteY3" fmla="*/ 13711182 h 13711182"/>
            </a:gdLst>
            <a:ahLst/>
            <a:cxnLst>
              <a:cxn ang="0">
                <a:pos x="connsiteX0" y="connsiteY0"/>
              </a:cxn>
              <a:cxn ang="0">
                <a:pos x="connsiteX1" y="connsiteY1"/>
              </a:cxn>
              <a:cxn ang="0">
                <a:pos x="connsiteX2" y="connsiteY2"/>
              </a:cxn>
              <a:cxn ang="0">
                <a:pos x="connsiteX3" y="connsiteY3"/>
              </a:cxn>
            </a:cxnLst>
            <a:rect l="l" t="t" r="r" b="b"/>
            <a:pathLst>
              <a:path w="6450710" h="13711182">
                <a:moveTo>
                  <a:pt x="0" y="0"/>
                </a:moveTo>
                <a:lnTo>
                  <a:pt x="6450710" y="0"/>
                </a:lnTo>
                <a:lnTo>
                  <a:pt x="6450710" y="13711182"/>
                </a:lnTo>
                <a:lnTo>
                  <a:pt x="0" y="13711182"/>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22284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Slide 0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D43227-227E-4556-AEAD-43C6053D73C8}"/>
              </a:ext>
            </a:extLst>
          </p:cNvPr>
          <p:cNvSpPr>
            <a:spLocks noGrp="1"/>
          </p:cNvSpPr>
          <p:nvPr>
            <p:ph type="pic" sz="quarter" idx="10"/>
          </p:nvPr>
        </p:nvSpPr>
        <p:spPr>
          <a:xfrm>
            <a:off x="752034" y="380548"/>
            <a:ext cx="2852983" cy="2851617"/>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3" name="Picture Placeholder 12">
            <a:extLst>
              <a:ext uri="{FF2B5EF4-FFF2-40B4-BE49-F238E27FC236}">
                <a16:creationId xmlns:a16="http://schemas.microsoft.com/office/drawing/2014/main" id="{0B2A0359-9C66-4D3E-93F2-5FC9B84FB69A}"/>
              </a:ext>
            </a:extLst>
          </p:cNvPr>
          <p:cNvSpPr>
            <a:spLocks noGrp="1"/>
          </p:cNvSpPr>
          <p:nvPr>
            <p:ph type="pic" sz="quarter" idx="11"/>
          </p:nvPr>
        </p:nvSpPr>
        <p:spPr>
          <a:xfrm>
            <a:off x="4001906" y="380548"/>
            <a:ext cx="2852983" cy="2851617"/>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77932D91-01A7-4186-B693-1B3821B8D613}"/>
              </a:ext>
            </a:extLst>
          </p:cNvPr>
          <p:cNvSpPr>
            <a:spLocks noGrp="1"/>
          </p:cNvSpPr>
          <p:nvPr>
            <p:ph type="pic" sz="quarter" idx="12"/>
          </p:nvPr>
        </p:nvSpPr>
        <p:spPr>
          <a:xfrm>
            <a:off x="752034" y="3628948"/>
            <a:ext cx="2852983" cy="2851617"/>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A21C5D60-0B93-4E2B-8FF6-22543D2F6C0B}"/>
              </a:ext>
            </a:extLst>
          </p:cNvPr>
          <p:cNvSpPr>
            <a:spLocks noGrp="1"/>
          </p:cNvSpPr>
          <p:nvPr>
            <p:ph type="pic" sz="quarter" idx="13"/>
          </p:nvPr>
        </p:nvSpPr>
        <p:spPr>
          <a:xfrm>
            <a:off x="4001906" y="3628948"/>
            <a:ext cx="2852983" cy="2851617"/>
          </a:xfrm>
          <a:custGeom>
            <a:avLst/>
            <a:gdLst>
              <a:gd name="connsiteX0" fmla="*/ 0 w 5704481"/>
              <a:gd name="connsiteY0" fmla="*/ 0 h 5703234"/>
              <a:gd name="connsiteX1" fmla="*/ 5704481 w 5704481"/>
              <a:gd name="connsiteY1" fmla="*/ 0 h 5703234"/>
              <a:gd name="connsiteX2" fmla="*/ 5704481 w 5704481"/>
              <a:gd name="connsiteY2" fmla="*/ 5703234 h 5703234"/>
              <a:gd name="connsiteX3" fmla="*/ 0 w 5704481"/>
              <a:gd name="connsiteY3" fmla="*/ 5703234 h 5703234"/>
            </a:gdLst>
            <a:ahLst/>
            <a:cxnLst>
              <a:cxn ang="0">
                <a:pos x="connsiteX0" y="connsiteY0"/>
              </a:cxn>
              <a:cxn ang="0">
                <a:pos x="connsiteX1" y="connsiteY1"/>
              </a:cxn>
              <a:cxn ang="0">
                <a:pos x="connsiteX2" y="connsiteY2"/>
              </a:cxn>
              <a:cxn ang="0">
                <a:pos x="connsiteX3" y="connsiteY3"/>
              </a:cxn>
            </a:cxnLst>
            <a:rect l="l" t="t" r="r" b="b"/>
            <a:pathLst>
              <a:path w="5704481" h="5703234">
                <a:moveTo>
                  <a:pt x="0" y="0"/>
                </a:moveTo>
                <a:lnTo>
                  <a:pt x="5704481" y="0"/>
                </a:lnTo>
                <a:lnTo>
                  <a:pt x="5704481" y="5703234"/>
                </a:lnTo>
                <a:lnTo>
                  <a:pt x="0" y="5703234"/>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06501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Slide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7AA7533-C083-4A78-B7C6-0A228B278C2C}"/>
              </a:ext>
            </a:extLst>
          </p:cNvPr>
          <p:cNvSpPr>
            <a:spLocks noGrp="1"/>
          </p:cNvSpPr>
          <p:nvPr>
            <p:ph type="pic" sz="quarter" idx="10"/>
          </p:nvPr>
        </p:nvSpPr>
        <p:spPr>
          <a:xfrm>
            <a:off x="2595949" y="1467346"/>
            <a:ext cx="2306833" cy="2302949"/>
          </a:xfrm>
          <a:custGeom>
            <a:avLst/>
            <a:gdLst>
              <a:gd name="connsiteX0" fmla="*/ 2331739 w 4612465"/>
              <a:gd name="connsiteY0" fmla="*/ 287 h 4605898"/>
              <a:gd name="connsiteX1" fmla="*/ 3044543 w 4612465"/>
              <a:gd name="connsiteY1" fmla="*/ 111741 h 4605898"/>
              <a:gd name="connsiteX2" fmla="*/ 3619855 w 4612465"/>
              <a:gd name="connsiteY2" fmla="*/ 754297 h 4605898"/>
              <a:gd name="connsiteX3" fmla="*/ 3837777 w 4612465"/>
              <a:gd name="connsiteY3" fmla="*/ 977199 h 4605898"/>
              <a:gd name="connsiteX4" fmla="*/ 4536370 w 4612465"/>
              <a:gd name="connsiteY4" fmla="*/ 1684509 h 4605898"/>
              <a:gd name="connsiteX5" fmla="*/ 4552559 w 4612465"/>
              <a:gd name="connsiteY5" fmla="*/ 2847586 h 4605898"/>
              <a:gd name="connsiteX6" fmla="*/ 3796683 w 4612465"/>
              <a:gd name="connsiteY6" fmla="*/ 3637083 h 4605898"/>
              <a:gd name="connsiteX7" fmla="*/ 3659703 w 4612465"/>
              <a:gd name="connsiteY7" fmla="*/ 3759119 h 4605898"/>
              <a:gd name="connsiteX8" fmla="*/ 2624889 w 4612465"/>
              <a:gd name="connsiteY8" fmla="*/ 4584729 h 4605898"/>
              <a:gd name="connsiteX9" fmla="*/ 2321044 w 4612465"/>
              <a:gd name="connsiteY9" fmla="*/ 4585974 h 4605898"/>
              <a:gd name="connsiteX10" fmla="*/ 2319799 w 4612465"/>
              <a:gd name="connsiteY10" fmla="*/ 4605898 h 4605898"/>
              <a:gd name="connsiteX11" fmla="*/ 1820448 w 4612465"/>
              <a:gd name="connsiteY11" fmla="*/ 4554842 h 4605898"/>
              <a:gd name="connsiteX12" fmla="*/ 969932 w 4612465"/>
              <a:gd name="connsiteY12" fmla="*/ 3791496 h 4605898"/>
              <a:gd name="connsiteX13" fmla="*/ 850387 w 4612465"/>
              <a:gd name="connsiteY13" fmla="*/ 3650781 h 4605898"/>
              <a:gd name="connsiteX14" fmla="*/ 50927 w 4612465"/>
              <a:gd name="connsiteY14" fmla="*/ 2820190 h 4605898"/>
              <a:gd name="connsiteX15" fmla="*/ 50927 w 4612465"/>
              <a:gd name="connsiteY15" fmla="*/ 1775413 h 4605898"/>
              <a:gd name="connsiteX16" fmla="*/ 830463 w 4612465"/>
              <a:gd name="connsiteY16" fmla="*/ 957275 h 4605898"/>
              <a:gd name="connsiteX17" fmla="*/ 946272 w 4612465"/>
              <a:gd name="connsiteY17" fmla="*/ 867616 h 4605898"/>
              <a:gd name="connsiteX18" fmla="*/ 1900145 w 4612465"/>
              <a:gd name="connsiteY18" fmla="*/ 29553 h 4605898"/>
              <a:gd name="connsiteX19" fmla="*/ 2331739 w 4612465"/>
              <a:gd name="connsiteY19" fmla="*/ 287 h 460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2465" h="4605898">
                <a:moveTo>
                  <a:pt x="2331739" y="287"/>
                </a:moveTo>
                <a:cubicBezTo>
                  <a:pt x="2571732" y="-3057"/>
                  <a:pt x="2811056" y="22238"/>
                  <a:pt x="3044543" y="111741"/>
                </a:cubicBezTo>
                <a:cubicBezTo>
                  <a:pt x="3345897" y="227550"/>
                  <a:pt x="3537668" y="446717"/>
                  <a:pt x="3619855" y="754297"/>
                </a:cubicBezTo>
                <a:cubicBezTo>
                  <a:pt x="3653477" y="880069"/>
                  <a:pt x="3698307" y="946068"/>
                  <a:pt x="3837777" y="977199"/>
                </a:cubicBezTo>
                <a:cubicBezTo>
                  <a:pt x="4215091" y="1061877"/>
                  <a:pt x="4445465" y="1313421"/>
                  <a:pt x="4536370" y="1684509"/>
                </a:cubicBezTo>
                <a:cubicBezTo>
                  <a:pt x="4631010" y="2069296"/>
                  <a:pt x="4638481" y="2459063"/>
                  <a:pt x="4552559" y="2847586"/>
                </a:cubicBezTo>
                <a:cubicBezTo>
                  <a:pt x="4461654" y="3262258"/>
                  <a:pt x="4211356" y="3525009"/>
                  <a:pt x="3796683" y="3637083"/>
                </a:cubicBezTo>
                <a:cubicBezTo>
                  <a:pt x="3743136" y="3652026"/>
                  <a:pt x="3670911" y="3708063"/>
                  <a:pt x="3659703" y="3759119"/>
                </a:cubicBezTo>
                <a:cubicBezTo>
                  <a:pt x="3535177" y="4275903"/>
                  <a:pt x="3208918" y="4526201"/>
                  <a:pt x="2624889" y="4584729"/>
                </a:cubicBezTo>
                <a:cubicBezTo>
                  <a:pt x="2525268" y="4593446"/>
                  <a:pt x="2423156" y="4585974"/>
                  <a:pt x="2321044" y="4585974"/>
                </a:cubicBezTo>
                <a:lnTo>
                  <a:pt x="2319799" y="4605898"/>
                </a:lnTo>
                <a:cubicBezTo>
                  <a:pt x="2152934" y="4589710"/>
                  <a:pt x="1984823" y="4582238"/>
                  <a:pt x="1820448" y="4554842"/>
                </a:cubicBezTo>
                <a:cubicBezTo>
                  <a:pt x="1379624" y="4478881"/>
                  <a:pt x="1082006" y="4241036"/>
                  <a:pt x="969932" y="3791496"/>
                </a:cubicBezTo>
                <a:cubicBezTo>
                  <a:pt x="956234" y="3736704"/>
                  <a:pt x="900198" y="3661988"/>
                  <a:pt x="850387" y="3650781"/>
                </a:cubicBezTo>
                <a:cubicBezTo>
                  <a:pt x="395865" y="3551160"/>
                  <a:pt x="135605" y="3269730"/>
                  <a:pt x="50927" y="2820190"/>
                </a:cubicBezTo>
                <a:cubicBezTo>
                  <a:pt x="-13827" y="2471516"/>
                  <a:pt x="-20053" y="2124087"/>
                  <a:pt x="50927" y="1775413"/>
                </a:cubicBezTo>
                <a:cubicBezTo>
                  <a:pt x="139341" y="1338326"/>
                  <a:pt x="394620" y="1064368"/>
                  <a:pt x="830463" y="957275"/>
                </a:cubicBezTo>
                <a:cubicBezTo>
                  <a:pt x="875292" y="946068"/>
                  <a:pt x="938801" y="903729"/>
                  <a:pt x="946272" y="867616"/>
                </a:cubicBezTo>
                <a:cubicBezTo>
                  <a:pt x="1053365" y="344605"/>
                  <a:pt x="1394568" y="81855"/>
                  <a:pt x="1900145" y="29553"/>
                </a:cubicBezTo>
                <a:cubicBezTo>
                  <a:pt x="2043506" y="14610"/>
                  <a:pt x="2187743" y="2294"/>
                  <a:pt x="2331739" y="287"/>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65702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Slide 0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3786E42-3351-4154-8518-0511954BBC88}"/>
              </a:ext>
            </a:extLst>
          </p:cNvPr>
          <p:cNvSpPr>
            <a:spLocks noGrp="1"/>
          </p:cNvSpPr>
          <p:nvPr>
            <p:ph type="pic" sz="quarter" idx="10"/>
          </p:nvPr>
        </p:nvSpPr>
        <p:spPr>
          <a:xfrm>
            <a:off x="7035458" y="671268"/>
            <a:ext cx="3888390" cy="3680862"/>
          </a:xfrm>
          <a:custGeom>
            <a:avLst/>
            <a:gdLst>
              <a:gd name="connsiteX0" fmla="*/ 4307260 w 7774755"/>
              <a:gd name="connsiteY0" fmla="*/ 1196 h 7361724"/>
              <a:gd name="connsiteX1" fmla="*/ 5041142 w 7774755"/>
              <a:gd name="connsiteY1" fmla="*/ 101234 h 7361724"/>
              <a:gd name="connsiteX2" fmla="*/ 6733902 w 7774755"/>
              <a:gd name="connsiteY2" fmla="*/ 1287027 h 7361724"/>
              <a:gd name="connsiteX3" fmla="*/ 7750306 w 7774755"/>
              <a:gd name="connsiteY3" fmla="*/ 3857906 h 7361724"/>
              <a:gd name="connsiteX4" fmla="*/ 6884618 w 7774755"/>
              <a:gd name="connsiteY4" fmla="*/ 5977884 h 7361724"/>
              <a:gd name="connsiteX5" fmla="*/ 3695904 w 7774755"/>
              <a:gd name="connsiteY5" fmla="*/ 7351759 h 7361724"/>
              <a:gd name="connsiteX6" fmla="*/ 3587536 w 7774755"/>
              <a:gd name="connsiteY6" fmla="*/ 7361724 h 7361724"/>
              <a:gd name="connsiteX7" fmla="*/ 3198912 w 7774755"/>
              <a:gd name="connsiteY7" fmla="*/ 7361724 h 7361724"/>
              <a:gd name="connsiteX8" fmla="*/ 1303121 w 7774755"/>
              <a:gd name="connsiteY8" fmla="*/ 6833598 h 7361724"/>
              <a:gd name="connsiteX9" fmla="*/ 2723 w 7774755"/>
              <a:gd name="connsiteY9" fmla="*/ 4534256 h 7361724"/>
              <a:gd name="connsiteX10" fmla="*/ 684062 w 7774755"/>
              <a:gd name="connsiteY10" fmla="*/ 2066761 h 7361724"/>
              <a:gd name="connsiteX11" fmla="*/ 3096774 w 7774755"/>
              <a:gd name="connsiteY11" fmla="*/ 215828 h 7361724"/>
              <a:gd name="connsiteX12" fmla="*/ 4307260 w 7774755"/>
              <a:gd name="connsiteY12" fmla="*/ 1196 h 736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4755" h="7361724">
                <a:moveTo>
                  <a:pt x="4307260" y="1196"/>
                </a:moveTo>
                <a:cubicBezTo>
                  <a:pt x="4549698" y="7874"/>
                  <a:pt x="4793580" y="42381"/>
                  <a:pt x="5041142" y="101234"/>
                </a:cubicBezTo>
                <a:cubicBezTo>
                  <a:pt x="5763586" y="271879"/>
                  <a:pt x="6330330" y="671710"/>
                  <a:pt x="6733902" y="1287027"/>
                </a:cubicBezTo>
                <a:cubicBezTo>
                  <a:pt x="7245840" y="2072988"/>
                  <a:pt x="7623254" y="2918738"/>
                  <a:pt x="7750306" y="3857906"/>
                </a:cubicBezTo>
                <a:cubicBezTo>
                  <a:pt x="7869882" y="4729812"/>
                  <a:pt x="7546028" y="5431074"/>
                  <a:pt x="6884618" y="5977884"/>
                </a:cubicBezTo>
                <a:cubicBezTo>
                  <a:pt x="5957898" y="6743916"/>
                  <a:pt x="4899146" y="7219728"/>
                  <a:pt x="3695904" y="7351759"/>
                </a:cubicBezTo>
                <a:cubicBezTo>
                  <a:pt x="3659782" y="7356741"/>
                  <a:pt x="3623658" y="7360479"/>
                  <a:pt x="3587536" y="7361724"/>
                </a:cubicBezTo>
                <a:cubicBezTo>
                  <a:pt x="3457996" y="7361724"/>
                  <a:pt x="3328454" y="7361724"/>
                  <a:pt x="3198912" y="7361724"/>
                </a:cubicBezTo>
                <a:cubicBezTo>
                  <a:pt x="2523801" y="7339303"/>
                  <a:pt x="1883567" y="7186097"/>
                  <a:pt x="1303121" y="6833598"/>
                </a:cubicBezTo>
                <a:cubicBezTo>
                  <a:pt x="441172" y="6312945"/>
                  <a:pt x="-40873" y="5575562"/>
                  <a:pt x="2723" y="4534256"/>
                </a:cubicBezTo>
                <a:cubicBezTo>
                  <a:pt x="38845" y="3656122"/>
                  <a:pt x="189562" y="2811618"/>
                  <a:pt x="684062" y="2066761"/>
                </a:cubicBezTo>
                <a:cubicBezTo>
                  <a:pt x="1276964" y="1177416"/>
                  <a:pt x="2105282" y="604449"/>
                  <a:pt x="3096774" y="215828"/>
                </a:cubicBezTo>
                <a:cubicBezTo>
                  <a:pt x="3503148" y="56238"/>
                  <a:pt x="3903196" y="-9934"/>
                  <a:pt x="4307260" y="1196"/>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85797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Slide 0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7CA760B-A888-45A0-BCF7-0C61FE16C2D5}"/>
              </a:ext>
            </a:extLst>
          </p:cNvPr>
          <p:cNvSpPr>
            <a:spLocks noGrp="1"/>
          </p:cNvSpPr>
          <p:nvPr>
            <p:ph type="pic" sz="quarter" idx="10"/>
          </p:nvPr>
        </p:nvSpPr>
        <p:spPr>
          <a:xfrm>
            <a:off x="7335121" y="849046"/>
            <a:ext cx="4102869" cy="3714792"/>
          </a:xfrm>
          <a:custGeom>
            <a:avLst/>
            <a:gdLst>
              <a:gd name="connsiteX0" fmla="*/ 2079901 w 8203601"/>
              <a:gd name="connsiteY0" fmla="*/ 713 h 7429584"/>
              <a:gd name="connsiteX1" fmla="*/ 2673353 w 8203601"/>
              <a:gd name="connsiteY1" fmla="*/ 124397 h 7429584"/>
              <a:gd name="connsiteX2" fmla="*/ 3206471 w 8203601"/>
              <a:gd name="connsiteY2" fmla="*/ 372268 h 7429584"/>
              <a:gd name="connsiteX3" fmla="*/ 4574143 w 8203601"/>
              <a:gd name="connsiteY3" fmla="*/ 559106 h 7429584"/>
              <a:gd name="connsiteX4" fmla="*/ 6173495 w 8203601"/>
              <a:gd name="connsiteY4" fmla="*/ 354830 h 7429584"/>
              <a:gd name="connsiteX5" fmla="*/ 7659499 w 8203601"/>
              <a:gd name="connsiteY5" fmla="*/ 1379945 h 7429584"/>
              <a:gd name="connsiteX6" fmla="*/ 8202583 w 8203601"/>
              <a:gd name="connsiteY6" fmla="*/ 4184997 h 7429584"/>
              <a:gd name="connsiteX7" fmla="*/ 6756439 w 8203601"/>
              <a:gd name="connsiteY7" fmla="*/ 6912823 h 7429584"/>
              <a:gd name="connsiteX8" fmla="*/ 3474275 w 8203601"/>
              <a:gd name="connsiteY8" fmla="*/ 6929016 h 7429584"/>
              <a:gd name="connsiteX9" fmla="*/ 367743 w 8203601"/>
              <a:gd name="connsiteY9" fmla="*/ 3679291 h 7429584"/>
              <a:gd name="connsiteX10" fmla="*/ 1162437 w 8203601"/>
              <a:gd name="connsiteY10" fmla="*/ 313726 h 7429584"/>
              <a:gd name="connsiteX11" fmla="*/ 2079901 w 8203601"/>
              <a:gd name="connsiteY11" fmla="*/ 713 h 74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3601" h="7429584">
                <a:moveTo>
                  <a:pt x="2079901" y="713"/>
                </a:moveTo>
                <a:cubicBezTo>
                  <a:pt x="2274391" y="6690"/>
                  <a:pt x="2473433" y="50130"/>
                  <a:pt x="2673353" y="124397"/>
                </a:cubicBezTo>
                <a:cubicBezTo>
                  <a:pt x="2857703" y="191659"/>
                  <a:pt x="3044543" y="266394"/>
                  <a:pt x="3206471" y="372268"/>
                </a:cubicBezTo>
                <a:cubicBezTo>
                  <a:pt x="3637449" y="658752"/>
                  <a:pt x="4082129" y="662489"/>
                  <a:pt x="4574143" y="559106"/>
                </a:cubicBezTo>
                <a:cubicBezTo>
                  <a:pt x="5098541" y="447004"/>
                  <a:pt x="5639133" y="353585"/>
                  <a:pt x="6173495" y="354830"/>
                </a:cubicBezTo>
                <a:cubicBezTo>
                  <a:pt x="6868543" y="356076"/>
                  <a:pt x="7348099" y="764627"/>
                  <a:pt x="7659499" y="1379945"/>
                </a:cubicBezTo>
                <a:cubicBezTo>
                  <a:pt x="7988339" y="2031385"/>
                  <a:pt x="8200091" y="2997957"/>
                  <a:pt x="8202583" y="4184997"/>
                </a:cubicBezTo>
                <a:cubicBezTo>
                  <a:pt x="8226249" y="5171499"/>
                  <a:pt x="7840111" y="6219034"/>
                  <a:pt x="6756439" y="6912823"/>
                </a:cubicBezTo>
                <a:cubicBezTo>
                  <a:pt x="5672763" y="7607858"/>
                  <a:pt x="4536775" y="7590420"/>
                  <a:pt x="3474275" y="6929016"/>
                </a:cubicBezTo>
                <a:cubicBezTo>
                  <a:pt x="2171375" y="6119387"/>
                  <a:pt x="1120087" y="5020783"/>
                  <a:pt x="367743" y="3679291"/>
                </a:cubicBezTo>
                <a:cubicBezTo>
                  <a:pt x="-365917" y="2373920"/>
                  <a:pt x="48868" y="1218019"/>
                  <a:pt x="1162437" y="313726"/>
                </a:cubicBezTo>
                <a:cubicBezTo>
                  <a:pt x="1444255" y="84850"/>
                  <a:pt x="1755753" y="-9250"/>
                  <a:pt x="2079901" y="713"/>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8" name="Picture Placeholder 7">
            <a:extLst>
              <a:ext uri="{FF2B5EF4-FFF2-40B4-BE49-F238E27FC236}">
                <a16:creationId xmlns:a16="http://schemas.microsoft.com/office/drawing/2014/main" id="{626D3B06-2AD3-44BB-B730-2EE72BAEC789}"/>
              </a:ext>
            </a:extLst>
          </p:cNvPr>
          <p:cNvSpPr>
            <a:spLocks noGrp="1"/>
          </p:cNvSpPr>
          <p:nvPr>
            <p:ph type="pic" sz="quarter" idx="11"/>
          </p:nvPr>
        </p:nvSpPr>
        <p:spPr>
          <a:xfrm>
            <a:off x="5776533" y="3357693"/>
            <a:ext cx="3285849" cy="2874487"/>
          </a:xfrm>
          <a:custGeom>
            <a:avLst/>
            <a:gdLst>
              <a:gd name="connsiteX0" fmla="*/ 1226155 w 6569986"/>
              <a:gd name="connsiteY0" fmla="*/ 90 h 5748973"/>
              <a:gd name="connsiteX1" fmla="*/ 1341145 w 6569986"/>
              <a:gd name="connsiteY1" fmla="*/ 3086 h 5748973"/>
              <a:gd name="connsiteX2" fmla="*/ 3153428 w 6569986"/>
              <a:gd name="connsiteY2" fmla="*/ 521223 h 5748973"/>
              <a:gd name="connsiteX3" fmla="*/ 5138844 w 6569986"/>
              <a:gd name="connsiteY3" fmla="*/ 1505185 h 5748973"/>
              <a:gd name="connsiteX4" fmla="*/ 6507710 w 6569986"/>
              <a:gd name="connsiteY4" fmla="*/ 3210303 h 5748973"/>
              <a:gd name="connsiteX5" fmla="*/ 6569986 w 6569986"/>
              <a:gd name="connsiteY5" fmla="*/ 3673637 h 5748973"/>
              <a:gd name="connsiteX6" fmla="*/ 5522474 w 6569986"/>
              <a:gd name="connsiteY6" fmla="*/ 5583020 h 5748973"/>
              <a:gd name="connsiteX7" fmla="*/ 3762505 w 6569986"/>
              <a:gd name="connsiteY7" fmla="*/ 5107231 h 5748973"/>
              <a:gd name="connsiteX8" fmla="*/ 2652715 w 6569986"/>
              <a:gd name="connsiteY8" fmla="*/ 4516854 h 5748973"/>
              <a:gd name="connsiteX9" fmla="*/ 1398441 w 6569986"/>
              <a:gd name="connsiteY9" fmla="*/ 4865600 h 5748973"/>
              <a:gd name="connsiteX10" fmla="*/ 577620 w 6569986"/>
              <a:gd name="connsiteY10" fmla="*/ 5046201 h 5748973"/>
              <a:gd name="connsiteX11" fmla="*/ 33312 w 6569986"/>
              <a:gd name="connsiteY11" fmla="*/ 3843027 h 5748973"/>
              <a:gd name="connsiteX12" fmla="*/ 292388 w 6569986"/>
              <a:gd name="connsiteY12" fmla="*/ 3146781 h 5748973"/>
              <a:gd name="connsiteX13" fmla="*/ 545235 w 6569986"/>
              <a:gd name="connsiteY13" fmla="*/ 902352 h 5748973"/>
              <a:gd name="connsiteX14" fmla="*/ 1226155 w 6569986"/>
              <a:gd name="connsiteY14" fmla="*/ 90 h 574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69986" h="5748973">
                <a:moveTo>
                  <a:pt x="1226155" y="90"/>
                </a:moveTo>
                <a:cubicBezTo>
                  <a:pt x="1263181" y="-319"/>
                  <a:pt x="1301521" y="673"/>
                  <a:pt x="1341145" y="3086"/>
                </a:cubicBezTo>
                <a:cubicBezTo>
                  <a:pt x="1985097" y="42943"/>
                  <a:pt x="2579227" y="257173"/>
                  <a:pt x="3153428" y="521223"/>
                </a:cubicBezTo>
                <a:cubicBezTo>
                  <a:pt x="3824783" y="828867"/>
                  <a:pt x="4486172" y="1160175"/>
                  <a:pt x="5138844" y="1505185"/>
                </a:cubicBezTo>
                <a:cubicBezTo>
                  <a:pt x="5833864" y="1873859"/>
                  <a:pt x="6334578" y="2414415"/>
                  <a:pt x="6507710" y="3210303"/>
                </a:cubicBezTo>
                <a:cubicBezTo>
                  <a:pt x="6541338" y="3368484"/>
                  <a:pt x="6551304" y="3532893"/>
                  <a:pt x="6569986" y="3673637"/>
                </a:cubicBezTo>
                <a:cubicBezTo>
                  <a:pt x="6511446" y="4489453"/>
                  <a:pt x="6259844" y="5179471"/>
                  <a:pt x="5522474" y="5583020"/>
                </a:cubicBezTo>
                <a:cubicBezTo>
                  <a:pt x="4889732" y="5926784"/>
                  <a:pt x="4136172" y="5721273"/>
                  <a:pt x="3762505" y="5107231"/>
                </a:cubicBezTo>
                <a:cubicBezTo>
                  <a:pt x="3503430" y="4681263"/>
                  <a:pt x="3122290" y="4523082"/>
                  <a:pt x="2652715" y="4516854"/>
                </a:cubicBezTo>
                <a:cubicBezTo>
                  <a:pt x="2201824" y="4510627"/>
                  <a:pt x="1784563" y="4618987"/>
                  <a:pt x="1398441" y="4865600"/>
                </a:cubicBezTo>
                <a:cubicBezTo>
                  <a:pt x="1154312" y="5021290"/>
                  <a:pt x="900219" y="5302778"/>
                  <a:pt x="577620" y="5046201"/>
                </a:cubicBezTo>
                <a:cubicBezTo>
                  <a:pt x="79398" y="4651371"/>
                  <a:pt x="-76297" y="4312589"/>
                  <a:pt x="33312" y="3843027"/>
                </a:cubicBezTo>
                <a:cubicBezTo>
                  <a:pt x="88116" y="3603887"/>
                  <a:pt x="190252" y="3372221"/>
                  <a:pt x="292388" y="3146781"/>
                </a:cubicBezTo>
                <a:cubicBezTo>
                  <a:pt x="619969" y="2424379"/>
                  <a:pt x="729578" y="1685785"/>
                  <a:pt x="545235" y="902352"/>
                </a:cubicBezTo>
                <a:cubicBezTo>
                  <a:pt x="410949" y="327856"/>
                  <a:pt x="670764" y="6234"/>
                  <a:pt x="1226155" y="9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417946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Slide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25CD0F0-47EC-4820-9ED8-7E4D732AAEA6}"/>
              </a:ext>
            </a:extLst>
          </p:cNvPr>
          <p:cNvSpPr>
            <a:spLocks noGrp="1"/>
          </p:cNvSpPr>
          <p:nvPr>
            <p:ph type="pic" sz="quarter" idx="10"/>
          </p:nvPr>
        </p:nvSpPr>
        <p:spPr>
          <a:xfrm>
            <a:off x="754525" y="491112"/>
            <a:ext cx="5925283" cy="5875153"/>
          </a:xfrm>
          <a:custGeom>
            <a:avLst/>
            <a:gdLst>
              <a:gd name="connsiteX0" fmla="*/ 718747 w 11847479"/>
              <a:gd name="connsiteY0" fmla="*/ 0 h 11750306"/>
              <a:gd name="connsiteX1" fmla="*/ 11128733 w 11847479"/>
              <a:gd name="connsiteY1" fmla="*/ 0 h 11750306"/>
              <a:gd name="connsiteX2" fmla="*/ 11847479 w 11847479"/>
              <a:gd name="connsiteY2" fmla="*/ 718746 h 11750306"/>
              <a:gd name="connsiteX3" fmla="*/ 11847479 w 11847479"/>
              <a:gd name="connsiteY3" fmla="*/ 11031560 h 11750306"/>
              <a:gd name="connsiteX4" fmla="*/ 11128733 w 11847479"/>
              <a:gd name="connsiteY4" fmla="*/ 11750306 h 11750306"/>
              <a:gd name="connsiteX5" fmla="*/ 718747 w 11847479"/>
              <a:gd name="connsiteY5" fmla="*/ 11750306 h 11750306"/>
              <a:gd name="connsiteX6" fmla="*/ 0 w 11847479"/>
              <a:gd name="connsiteY6" fmla="*/ 11031560 h 11750306"/>
              <a:gd name="connsiteX7" fmla="*/ 0 w 11847479"/>
              <a:gd name="connsiteY7" fmla="*/ 718746 h 11750306"/>
              <a:gd name="connsiteX8" fmla="*/ 718747 w 11847479"/>
              <a:gd name="connsiteY8" fmla="*/ 0 h 1175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79" h="11750306">
                <a:moveTo>
                  <a:pt x="718747" y="0"/>
                </a:moveTo>
                <a:lnTo>
                  <a:pt x="11128733" y="0"/>
                </a:lnTo>
                <a:cubicBezTo>
                  <a:pt x="11526099" y="0"/>
                  <a:pt x="11847479" y="321380"/>
                  <a:pt x="11847479" y="718746"/>
                </a:cubicBezTo>
                <a:lnTo>
                  <a:pt x="11847479" y="11031560"/>
                </a:lnTo>
                <a:cubicBezTo>
                  <a:pt x="11847479" y="11428926"/>
                  <a:pt x="11526099" y="11750306"/>
                  <a:pt x="11128733" y="11750306"/>
                </a:cubicBezTo>
                <a:lnTo>
                  <a:pt x="718747" y="11750306"/>
                </a:lnTo>
                <a:cubicBezTo>
                  <a:pt x="321381" y="11750306"/>
                  <a:pt x="0" y="11428926"/>
                  <a:pt x="0" y="11031560"/>
                </a:cubicBezTo>
                <a:lnTo>
                  <a:pt x="0" y="718746"/>
                </a:lnTo>
                <a:cubicBezTo>
                  <a:pt x="0" y="321380"/>
                  <a:pt x="321381" y="0"/>
                  <a:pt x="718747"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0" name="Picture Placeholder 9">
            <a:extLst>
              <a:ext uri="{FF2B5EF4-FFF2-40B4-BE49-F238E27FC236}">
                <a16:creationId xmlns:a16="http://schemas.microsoft.com/office/drawing/2014/main" id="{5CA141BB-D030-40F5-BA68-231341C94B47}"/>
              </a:ext>
            </a:extLst>
          </p:cNvPr>
          <p:cNvSpPr>
            <a:spLocks noGrp="1"/>
          </p:cNvSpPr>
          <p:nvPr>
            <p:ph type="pic" sz="quarter" idx="11"/>
          </p:nvPr>
        </p:nvSpPr>
        <p:spPr>
          <a:xfrm>
            <a:off x="2432057" y="1589675"/>
            <a:ext cx="2569231" cy="3677803"/>
          </a:xfrm>
          <a:custGeom>
            <a:avLst/>
            <a:gdLst>
              <a:gd name="connsiteX0" fmla="*/ 2576344 w 5137124"/>
              <a:gd name="connsiteY0" fmla="*/ 21 h 7355605"/>
              <a:gd name="connsiteX1" fmla="*/ 5110969 w 5137124"/>
              <a:gd name="connsiteY1" fmla="*/ 2195164 h 7355605"/>
              <a:gd name="connsiteX2" fmla="*/ 5134633 w 5137124"/>
              <a:gd name="connsiteY2" fmla="*/ 2606206 h 7355605"/>
              <a:gd name="connsiteX3" fmla="*/ 5137124 w 5137124"/>
              <a:gd name="connsiteY3" fmla="*/ 7228556 h 7355605"/>
              <a:gd name="connsiteX4" fmla="*/ 5137124 w 5137124"/>
              <a:gd name="connsiteY4" fmla="*/ 7355605 h 7355605"/>
              <a:gd name="connsiteX5" fmla="*/ 6956 w 5137124"/>
              <a:gd name="connsiteY5" fmla="*/ 7355605 h 7355605"/>
              <a:gd name="connsiteX6" fmla="*/ 1974 w 5137124"/>
              <a:gd name="connsiteY6" fmla="*/ 7228556 h 7355605"/>
              <a:gd name="connsiteX7" fmla="*/ 1974 w 5137124"/>
              <a:gd name="connsiteY7" fmla="*/ 2568839 h 7355605"/>
              <a:gd name="connsiteX8" fmla="*/ 2008457 w 5137124"/>
              <a:gd name="connsiteY8" fmla="*/ 62730 h 7355605"/>
              <a:gd name="connsiteX9" fmla="*/ 2576344 w 5137124"/>
              <a:gd name="connsiteY9" fmla="*/ 21 h 735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7124" h="7355605">
                <a:moveTo>
                  <a:pt x="2576344" y="21"/>
                </a:moveTo>
                <a:cubicBezTo>
                  <a:pt x="3870909" y="-5037"/>
                  <a:pt x="4922433" y="947248"/>
                  <a:pt x="5110969" y="2195164"/>
                </a:cubicBezTo>
                <a:cubicBezTo>
                  <a:pt x="5132142" y="2330933"/>
                  <a:pt x="5134633" y="2469192"/>
                  <a:pt x="5134633" y="2606206"/>
                </a:cubicBezTo>
                <a:cubicBezTo>
                  <a:pt x="5137124" y="4146989"/>
                  <a:pt x="5137124" y="5687773"/>
                  <a:pt x="5137124" y="7228556"/>
                </a:cubicBezTo>
                <a:cubicBezTo>
                  <a:pt x="5137124" y="7265923"/>
                  <a:pt x="5137124" y="7302045"/>
                  <a:pt x="5137124" y="7355605"/>
                </a:cubicBezTo>
                <a:lnTo>
                  <a:pt x="6956" y="7355605"/>
                </a:lnTo>
                <a:cubicBezTo>
                  <a:pt x="4465" y="7308273"/>
                  <a:pt x="1974" y="7268415"/>
                  <a:pt x="1974" y="7228556"/>
                </a:cubicBezTo>
                <a:cubicBezTo>
                  <a:pt x="729" y="5675317"/>
                  <a:pt x="-1762" y="4122078"/>
                  <a:pt x="1974" y="2568839"/>
                </a:cubicBezTo>
                <a:cubicBezTo>
                  <a:pt x="4465" y="1358134"/>
                  <a:pt x="826488" y="316829"/>
                  <a:pt x="2008457" y="62730"/>
                </a:cubicBezTo>
                <a:cubicBezTo>
                  <a:pt x="2201508" y="21003"/>
                  <a:pt x="2391406" y="743"/>
                  <a:pt x="2576344" y="21"/>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276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97D9-D822-4CA0-BE0A-BD4162CF7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911DB-D57D-42AA-9573-0B8A7AEB4D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4FEE9-884A-43DF-A1EA-6489E66DFFDD}"/>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5" name="Footer Placeholder 4">
            <a:extLst>
              <a:ext uri="{FF2B5EF4-FFF2-40B4-BE49-F238E27FC236}">
                <a16:creationId xmlns:a16="http://schemas.microsoft.com/office/drawing/2014/main" id="{76B0DC1D-B2AE-4BAA-BFD9-E4D4CD3D7D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0CF8A4-659E-4BC4-84B5-FA05BC2D6943}"/>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1172169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Slide 0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0105C2A-B97B-4D55-A516-7F7B1AB0EFC1}"/>
              </a:ext>
            </a:extLst>
          </p:cNvPr>
          <p:cNvSpPr>
            <a:spLocks noGrp="1"/>
          </p:cNvSpPr>
          <p:nvPr>
            <p:ph type="pic" sz="quarter" idx="10"/>
          </p:nvPr>
        </p:nvSpPr>
        <p:spPr>
          <a:xfrm>
            <a:off x="1152013" y="1193428"/>
            <a:ext cx="4330894" cy="4471147"/>
          </a:xfrm>
          <a:custGeom>
            <a:avLst/>
            <a:gdLst>
              <a:gd name="connsiteX0" fmla="*/ 4332288 w 8659533"/>
              <a:gd name="connsiteY0" fmla="*/ 0 h 8942293"/>
              <a:gd name="connsiteX1" fmla="*/ 5008656 w 8659533"/>
              <a:gd name="connsiteY1" fmla="*/ 540599 h 8942293"/>
              <a:gd name="connsiteX2" fmla="*/ 5419708 w 8659533"/>
              <a:gd name="connsiteY2" fmla="*/ 637757 h 8942293"/>
              <a:gd name="connsiteX3" fmla="*/ 6272952 w 8659533"/>
              <a:gd name="connsiteY3" fmla="*/ 439703 h 8942293"/>
              <a:gd name="connsiteX4" fmla="*/ 6647882 w 8659533"/>
              <a:gd name="connsiteY4" fmla="*/ 1230671 h 8942293"/>
              <a:gd name="connsiteX5" fmla="*/ 6980460 w 8659533"/>
              <a:gd name="connsiteY5" fmla="*/ 1493497 h 8942293"/>
              <a:gd name="connsiteX6" fmla="*/ 7826231 w 8659533"/>
              <a:gd name="connsiteY6" fmla="*/ 1682830 h 8942293"/>
              <a:gd name="connsiteX7" fmla="*/ 7822494 w 8659533"/>
              <a:gd name="connsiteY7" fmla="*/ 2592132 h 8942293"/>
              <a:gd name="connsiteX8" fmla="*/ 7981933 w 8659533"/>
              <a:gd name="connsiteY8" fmla="*/ 2913501 h 8942293"/>
              <a:gd name="connsiteX9" fmla="*/ 8558651 w 8659533"/>
              <a:gd name="connsiteY9" fmla="*/ 3363169 h 8942293"/>
              <a:gd name="connsiteX10" fmla="*/ 8618441 w 8659533"/>
              <a:gd name="connsiteY10" fmla="*/ 3637205 h 8942293"/>
              <a:gd name="connsiteX11" fmla="*/ 8270915 w 8659533"/>
              <a:gd name="connsiteY11" fmla="*/ 4362155 h 8942293"/>
              <a:gd name="connsiteX12" fmla="*/ 8270915 w 8659533"/>
              <a:gd name="connsiteY12" fmla="*/ 4581384 h 8942293"/>
              <a:gd name="connsiteX13" fmla="*/ 8625914 w 8659533"/>
              <a:gd name="connsiteY13" fmla="*/ 5323772 h 8942293"/>
              <a:gd name="connsiteX14" fmla="*/ 8573599 w 8659533"/>
              <a:gd name="connsiteY14" fmla="*/ 5569159 h 8942293"/>
              <a:gd name="connsiteX15" fmla="*/ 7966986 w 8659533"/>
              <a:gd name="connsiteY15" fmla="*/ 6042494 h 8942293"/>
              <a:gd name="connsiteX16" fmla="*/ 7823740 w 8659533"/>
              <a:gd name="connsiteY16" fmla="*/ 6350161 h 8942293"/>
              <a:gd name="connsiteX17" fmla="*/ 7829968 w 8659533"/>
              <a:gd name="connsiteY17" fmla="*/ 7081339 h 8942293"/>
              <a:gd name="connsiteX18" fmla="*/ 7645618 w 8659533"/>
              <a:gd name="connsiteY18" fmla="*/ 7308042 h 8942293"/>
              <a:gd name="connsiteX19" fmla="*/ 6948074 w 8659533"/>
              <a:gd name="connsiteY19" fmla="*/ 7460007 h 8942293"/>
              <a:gd name="connsiteX20" fmla="*/ 6659092 w 8659533"/>
              <a:gd name="connsiteY20" fmla="*/ 7695429 h 8942293"/>
              <a:gd name="connsiteX21" fmla="*/ 6330250 w 8659533"/>
              <a:gd name="connsiteY21" fmla="*/ 8389239 h 8942293"/>
              <a:gd name="connsiteX22" fmla="*/ 6145900 w 8659533"/>
              <a:gd name="connsiteY22" fmla="*/ 8478923 h 8942293"/>
              <a:gd name="connsiteX23" fmla="*/ 5326287 w 8659533"/>
              <a:gd name="connsiteY23" fmla="*/ 8292081 h 8942293"/>
              <a:gd name="connsiteX24" fmla="*/ 5097095 w 8659533"/>
              <a:gd name="connsiteY24" fmla="*/ 8343151 h 8942293"/>
              <a:gd name="connsiteX25" fmla="*/ 4331043 w 8659533"/>
              <a:gd name="connsiteY25" fmla="*/ 8942293 h 8942293"/>
              <a:gd name="connsiteX26" fmla="*/ 3603605 w 8659533"/>
              <a:gd name="connsiteY26" fmla="*/ 8363081 h 8942293"/>
              <a:gd name="connsiteX27" fmla="*/ 3305904 w 8659533"/>
              <a:gd name="connsiteY27" fmla="*/ 8293326 h 8942293"/>
              <a:gd name="connsiteX28" fmla="*/ 2539852 w 8659533"/>
              <a:gd name="connsiteY28" fmla="*/ 8473941 h 8942293"/>
              <a:gd name="connsiteX29" fmla="*/ 2320624 w 8659533"/>
              <a:gd name="connsiteY29" fmla="*/ 8361835 h 8942293"/>
              <a:gd name="connsiteX30" fmla="*/ 1968116 w 8659533"/>
              <a:gd name="connsiteY30" fmla="*/ 7638131 h 8942293"/>
              <a:gd name="connsiteX31" fmla="*/ 1773800 w 8659533"/>
              <a:gd name="connsiteY31" fmla="*/ 7479937 h 8942293"/>
              <a:gd name="connsiteX32" fmla="*/ 971626 w 8659533"/>
              <a:gd name="connsiteY32" fmla="*/ 7294340 h 8942293"/>
              <a:gd name="connsiteX33" fmla="*/ 829626 w 8659533"/>
              <a:gd name="connsiteY33" fmla="*/ 7109989 h 8942293"/>
              <a:gd name="connsiteX34" fmla="*/ 827135 w 8659533"/>
              <a:gd name="connsiteY34" fmla="*/ 6286635 h 8942293"/>
              <a:gd name="connsiteX35" fmla="*/ 726240 w 8659533"/>
              <a:gd name="connsiteY35" fmla="*/ 6074880 h 8942293"/>
              <a:gd name="connsiteX36" fmla="*/ 82259 w 8659533"/>
              <a:gd name="connsiteY36" fmla="*/ 5561685 h 8942293"/>
              <a:gd name="connsiteX37" fmla="*/ 31188 w 8659533"/>
              <a:gd name="connsiteY37" fmla="*/ 5333737 h 8942293"/>
              <a:gd name="connsiteX38" fmla="*/ 379960 w 8659533"/>
              <a:gd name="connsiteY38" fmla="*/ 4608788 h 8942293"/>
              <a:gd name="connsiteX39" fmla="*/ 381206 w 8659533"/>
              <a:gd name="connsiteY39" fmla="*/ 4339734 h 8942293"/>
              <a:gd name="connsiteX40" fmla="*/ 41154 w 8659533"/>
              <a:gd name="connsiteY40" fmla="*/ 3630977 h 8942293"/>
              <a:gd name="connsiteX41" fmla="*/ 107171 w 8659533"/>
              <a:gd name="connsiteY41" fmla="*/ 3363169 h 8942293"/>
              <a:gd name="connsiteX42" fmla="*/ 698837 w 8659533"/>
              <a:gd name="connsiteY42" fmla="*/ 2899799 h 8942293"/>
              <a:gd name="connsiteX43" fmla="*/ 833363 w 8659533"/>
              <a:gd name="connsiteY43" fmla="*/ 2607079 h 8942293"/>
              <a:gd name="connsiteX44" fmla="*/ 832117 w 8659533"/>
              <a:gd name="connsiteY44" fmla="*/ 1687813 h 8942293"/>
              <a:gd name="connsiteX45" fmla="*/ 1751379 w 8659533"/>
              <a:gd name="connsiteY45" fmla="*/ 1474812 h 8942293"/>
              <a:gd name="connsiteX46" fmla="*/ 1989291 w 8659533"/>
              <a:gd name="connsiteY46" fmla="*/ 1280496 h 8942293"/>
              <a:gd name="connsiteX47" fmla="*/ 2389133 w 8659533"/>
              <a:gd name="connsiteY47" fmla="*/ 439703 h 8942293"/>
              <a:gd name="connsiteX48" fmla="*/ 3279746 w 8659533"/>
              <a:gd name="connsiteY48" fmla="*/ 645231 h 8942293"/>
              <a:gd name="connsiteX49" fmla="*/ 3612324 w 8659533"/>
              <a:gd name="connsiteY49" fmla="*/ 575476 h 8942293"/>
              <a:gd name="connsiteX50" fmla="*/ 4332288 w 8659533"/>
              <a:gd name="connsiteY50" fmla="*/ 0 h 894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59533" h="8942293">
                <a:moveTo>
                  <a:pt x="4332288" y="0"/>
                </a:moveTo>
                <a:cubicBezTo>
                  <a:pt x="4561481" y="181861"/>
                  <a:pt x="4793165" y="352510"/>
                  <a:pt x="5008656" y="540599"/>
                </a:cubicBezTo>
                <a:cubicBezTo>
                  <a:pt x="5135709" y="652704"/>
                  <a:pt x="5254042" y="686336"/>
                  <a:pt x="5419708" y="637757"/>
                </a:cubicBezTo>
                <a:cubicBezTo>
                  <a:pt x="5694989" y="559283"/>
                  <a:pt x="5976497" y="506967"/>
                  <a:pt x="6272952" y="439703"/>
                </a:cubicBezTo>
                <a:cubicBezTo>
                  <a:pt x="6400005" y="703774"/>
                  <a:pt x="6537022" y="961618"/>
                  <a:pt x="6647882" y="1230671"/>
                </a:cubicBezTo>
                <a:cubicBezTo>
                  <a:pt x="6715145" y="1391356"/>
                  <a:pt x="6817285" y="1462356"/>
                  <a:pt x="6980460" y="1493497"/>
                </a:cubicBezTo>
                <a:cubicBezTo>
                  <a:pt x="7260723" y="1545812"/>
                  <a:pt x="7537249" y="1616813"/>
                  <a:pt x="7826231" y="1682830"/>
                </a:cubicBezTo>
                <a:cubicBezTo>
                  <a:pt x="7826231" y="1995481"/>
                  <a:pt x="7834950" y="2294429"/>
                  <a:pt x="7822494" y="2592132"/>
                </a:cubicBezTo>
                <a:cubicBezTo>
                  <a:pt x="7816266" y="2737869"/>
                  <a:pt x="7868582" y="2830045"/>
                  <a:pt x="7981933" y="2913501"/>
                </a:cubicBezTo>
                <a:cubicBezTo>
                  <a:pt x="8177494" y="3057993"/>
                  <a:pt x="8360599" y="3222414"/>
                  <a:pt x="8558651" y="3363169"/>
                </a:cubicBezTo>
                <a:cubicBezTo>
                  <a:pt x="8674493" y="3445380"/>
                  <a:pt x="8680721" y="3520117"/>
                  <a:pt x="8618441" y="3637205"/>
                </a:cubicBezTo>
                <a:cubicBezTo>
                  <a:pt x="8493880" y="3875118"/>
                  <a:pt x="8376792" y="4118014"/>
                  <a:pt x="8270915" y="4362155"/>
                </a:cubicBezTo>
                <a:cubicBezTo>
                  <a:pt x="8243512" y="4425682"/>
                  <a:pt x="8242266" y="4519103"/>
                  <a:pt x="8270915" y="4581384"/>
                </a:cubicBezTo>
                <a:cubicBezTo>
                  <a:pt x="8380529" y="4831753"/>
                  <a:pt x="8501353" y="5078386"/>
                  <a:pt x="8625914" y="5323772"/>
                </a:cubicBezTo>
                <a:cubicBezTo>
                  <a:pt x="8678230" y="5427159"/>
                  <a:pt x="8675739" y="5494422"/>
                  <a:pt x="8573599" y="5569159"/>
                </a:cubicBezTo>
                <a:cubicBezTo>
                  <a:pt x="8366827" y="5719879"/>
                  <a:pt x="8176248" y="5894266"/>
                  <a:pt x="7966986" y="6042494"/>
                </a:cubicBezTo>
                <a:cubicBezTo>
                  <a:pt x="7852389" y="6123459"/>
                  <a:pt x="7818758" y="6215635"/>
                  <a:pt x="7823740" y="6350161"/>
                </a:cubicBezTo>
                <a:cubicBezTo>
                  <a:pt x="7833705" y="6594303"/>
                  <a:pt x="7815020" y="6839689"/>
                  <a:pt x="7829968" y="7081339"/>
                </a:cubicBezTo>
                <a:cubicBezTo>
                  <a:pt x="7839933" y="7230813"/>
                  <a:pt x="7778898" y="7281884"/>
                  <a:pt x="7645618" y="7308042"/>
                </a:cubicBezTo>
                <a:cubicBezTo>
                  <a:pt x="7411442" y="7352884"/>
                  <a:pt x="7182250" y="7421393"/>
                  <a:pt x="6948074" y="7460007"/>
                </a:cubicBezTo>
                <a:cubicBezTo>
                  <a:pt x="6797356" y="7484919"/>
                  <a:pt x="6716390" y="7558411"/>
                  <a:pt x="6659092" y="7695429"/>
                </a:cubicBezTo>
                <a:cubicBezTo>
                  <a:pt x="6558198" y="7930851"/>
                  <a:pt x="6434882" y="8156308"/>
                  <a:pt x="6330250" y="8389239"/>
                </a:cubicBezTo>
                <a:cubicBezTo>
                  <a:pt x="6289146" y="8480169"/>
                  <a:pt x="6240566" y="8502590"/>
                  <a:pt x="6145900" y="8478923"/>
                </a:cubicBezTo>
                <a:cubicBezTo>
                  <a:pt x="5874357" y="8411660"/>
                  <a:pt x="5601568" y="8344397"/>
                  <a:pt x="5326287" y="8292081"/>
                </a:cubicBezTo>
                <a:cubicBezTo>
                  <a:pt x="5254042" y="8278379"/>
                  <a:pt x="5156884" y="8300799"/>
                  <a:pt x="5097095" y="8343151"/>
                </a:cubicBezTo>
                <a:cubicBezTo>
                  <a:pt x="4842990" y="8531239"/>
                  <a:pt x="4597604" y="8733029"/>
                  <a:pt x="4331043" y="8942293"/>
                </a:cubicBezTo>
                <a:cubicBezTo>
                  <a:pt x="4080675" y="8744240"/>
                  <a:pt x="3840271" y="8556151"/>
                  <a:pt x="3603605" y="8363081"/>
                </a:cubicBezTo>
                <a:cubicBezTo>
                  <a:pt x="3512675" y="8288343"/>
                  <a:pt x="3427974" y="8258449"/>
                  <a:pt x="3305904" y="8293326"/>
                </a:cubicBezTo>
                <a:cubicBezTo>
                  <a:pt x="3054290" y="8364326"/>
                  <a:pt x="2792711" y="8404186"/>
                  <a:pt x="2539852" y="8473941"/>
                </a:cubicBezTo>
                <a:cubicBezTo>
                  <a:pt x="2415291" y="8508818"/>
                  <a:pt x="2367957" y="8467712"/>
                  <a:pt x="2320624" y="8361835"/>
                </a:cubicBezTo>
                <a:cubicBezTo>
                  <a:pt x="2211010" y="8117694"/>
                  <a:pt x="2096414" y="7873553"/>
                  <a:pt x="1968116" y="7638131"/>
                </a:cubicBezTo>
                <a:cubicBezTo>
                  <a:pt x="1929502" y="7568376"/>
                  <a:pt x="1848537" y="7501113"/>
                  <a:pt x="1773800" y="7479937"/>
                </a:cubicBezTo>
                <a:cubicBezTo>
                  <a:pt x="1509731" y="7405200"/>
                  <a:pt x="1241924" y="7344165"/>
                  <a:pt x="971626" y="7294340"/>
                </a:cubicBezTo>
                <a:cubicBezTo>
                  <a:pt x="853293" y="7271919"/>
                  <a:pt x="827135" y="7219603"/>
                  <a:pt x="829626" y="7109989"/>
                </a:cubicBezTo>
                <a:cubicBezTo>
                  <a:pt x="835854" y="6837199"/>
                  <a:pt x="838345" y="6560671"/>
                  <a:pt x="827135" y="6286635"/>
                </a:cubicBezTo>
                <a:cubicBezTo>
                  <a:pt x="824644" y="6214389"/>
                  <a:pt x="781047" y="6123459"/>
                  <a:pt x="726240" y="6074880"/>
                </a:cubicBezTo>
                <a:cubicBezTo>
                  <a:pt x="518223" y="5895511"/>
                  <a:pt x="301486" y="5726107"/>
                  <a:pt x="82259" y="5561685"/>
                </a:cubicBezTo>
                <a:cubicBezTo>
                  <a:pt x="-9917" y="5493176"/>
                  <a:pt x="-21127" y="5433387"/>
                  <a:pt x="31188" y="5333737"/>
                </a:cubicBezTo>
                <a:cubicBezTo>
                  <a:pt x="155750" y="5095824"/>
                  <a:pt x="276574" y="4855420"/>
                  <a:pt x="379960" y="4608788"/>
                </a:cubicBezTo>
                <a:cubicBezTo>
                  <a:pt x="412346" y="4530314"/>
                  <a:pt x="413592" y="4418208"/>
                  <a:pt x="381206" y="4339734"/>
                </a:cubicBezTo>
                <a:cubicBezTo>
                  <a:pt x="281557" y="4098084"/>
                  <a:pt x="166960" y="3861417"/>
                  <a:pt x="41154" y="3630977"/>
                </a:cubicBezTo>
                <a:cubicBezTo>
                  <a:pt x="-27355" y="3506415"/>
                  <a:pt x="48" y="3441643"/>
                  <a:pt x="107171" y="3363169"/>
                </a:cubicBezTo>
                <a:cubicBezTo>
                  <a:pt x="308960" y="3214941"/>
                  <a:pt x="495802" y="3046782"/>
                  <a:pt x="698837" y="2899799"/>
                </a:cubicBezTo>
                <a:cubicBezTo>
                  <a:pt x="805960" y="2822571"/>
                  <a:pt x="838345" y="2734132"/>
                  <a:pt x="833363" y="2607079"/>
                </a:cubicBezTo>
                <a:cubicBezTo>
                  <a:pt x="825889" y="2308131"/>
                  <a:pt x="832117" y="2009182"/>
                  <a:pt x="832117" y="1687813"/>
                </a:cubicBezTo>
                <a:cubicBezTo>
                  <a:pt x="1139784" y="1614321"/>
                  <a:pt x="1443713" y="1533356"/>
                  <a:pt x="1751379" y="1474812"/>
                </a:cubicBezTo>
                <a:cubicBezTo>
                  <a:pt x="1877186" y="1449900"/>
                  <a:pt x="1940712" y="1387619"/>
                  <a:pt x="1989291" y="1280496"/>
                </a:cubicBezTo>
                <a:cubicBezTo>
                  <a:pt x="2116344" y="1003969"/>
                  <a:pt x="2250870" y="731178"/>
                  <a:pt x="2389133" y="439703"/>
                </a:cubicBezTo>
                <a:cubicBezTo>
                  <a:pt x="2689325" y="508213"/>
                  <a:pt x="2985781" y="572985"/>
                  <a:pt x="3279746" y="645231"/>
                </a:cubicBezTo>
                <a:cubicBezTo>
                  <a:pt x="3406798" y="677616"/>
                  <a:pt x="3505202" y="668897"/>
                  <a:pt x="3612324" y="575476"/>
                </a:cubicBezTo>
                <a:cubicBezTo>
                  <a:pt x="3841517" y="376177"/>
                  <a:pt x="4086903" y="194317"/>
                  <a:pt x="433228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4967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tion Slide 10">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6A715BD-D552-4DAA-A890-B2890D1C807A}"/>
              </a:ext>
            </a:extLst>
          </p:cNvPr>
          <p:cNvSpPr>
            <a:spLocks noGrp="1"/>
          </p:cNvSpPr>
          <p:nvPr>
            <p:ph type="pic" sz="quarter" idx="10"/>
          </p:nvPr>
        </p:nvSpPr>
        <p:spPr>
          <a:xfrm>
            <a:off x="2904698" y="667702"/>
            <a:ext cx="3641774" cy="3939191"/>
          </a:xfrm>
          <a:custGeom>
            <a:avLst/>
            <a:gdLst>
              <a:gd name="connsiteX0" fmla="*/ 3640826 w 7281652"/>
              <a:gd name="connsiteY0" fmla="*/ 0 h 7878382"/>
              <a:gd name="connsiteX1" fmla="*/ 7281652 w 7281652"/>
              <a:gd name="connsiteY1" fmla="*/ 3639626 h 7878382"/>
              <a:gd name="connsiteX2" fmla="*/ 7281652 w 7281652"/>
              <a:gd name="connsiteY2" fmla="*/ 7878382 h 7878382"/>
              <a:gd name="connsiteX3" fmla="*/ 0 w 7281652"/>
              <a:gd name="connsiteY3" fmla="*/ 7878382 h 7878382"/>
              <a:gd name="connsiteX4" fmla="*/ 0 w 7281652"/>
              <a:gd name="connsiteY4" fmla="*/ 3639626 h 7878382"/>
              <a:gd name="connsiteX5" fmla="*/ 3640826 w 7281652"/>
              <a:gd name="connsiteY5" fmla="*/ 0 h 78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652" h="7878382">
                <a:moveTo>
                  <a:pt x="3640826" y="0"/>
                </a:moveTo>
                <a:cubicBezTo>
                  <a:pt x="5643717" y="0"/>
                  <a:pt x="7281652" y="1637956"/>
                  <a:pt x="7281652" y="3639626"/>
                </a:cubicBezTo>
                <a:lnTo>
                  <a:pt x="7281652" y="7878382"/>
                </a:lnTo>
                <a:lnTo>
                  <a:pt x="0" y="7878382"/>
                </a:lnTo>
                <a:lnTo>
                  <a:pt x="0" y="3639626"/>
                </a:lnTo>
                <a:cubicBezTo>
                  <a:pt x="0" y="1637956"/>
                  <a:pt x="1639182" y="0"/>
                  <a:pt x="3640826"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801634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duction Slide 1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2222A8B-E9AA-4DAF-94AF-7F28701B2343}"/>
              </a:ext>
            </a:extLst>
          </p:cNvPr>
          <p:cNvSpPr>
            <a:spLocks noGrp="1"/>
          </p:cNvSpPr>
          <p:nvPr>
            <p:ph type="pic" sz="quarter" idx="10"/>
          </p:nvPr>
        </p:nvSpPr>
        <p:spPr>
          <a:xfrm>
            <a:off x="3169715" y="379477"/>
            <a:ext cx="2818457" cy="2635152"/>
          </a:xfrm>
          <a:custGeom>
            <a:avLst/>
            <a:gdLst>
              <a:gd name="connsiteX0" fmla="*/ 0 w 5635446"/>
              <a:gd name="connsiteY0" fmla="*/ 0 h 5270304"/>
              <a:gd name="connsiteX1" fmla="*/ 5635446 w 5635446"/>
              <a:gd name="connsiteY1" fmla="*/ 0 h 5270304"/>
              <a:gd name="connsiteX2" fmla="*/ 5635446 w 5635446"/>
              <a:gd name="connsiteY2" fmla="*/ 5270304 h 5270304"/>
              <a:gd name="connsiteX3" fmla="*/ 0 w 5635446"/>
              <a:gd name="connsiteY3" fmla="*/ 5270304 h 5270304"/>
            </a:gdLst>
            <a:ahLst/>
            <a:cxnLst>
              <a:cxn ang="0">
                <a:pos x="connsiteX0" y="connsiteY0"/>
              </a:cxn>
              <a:cxn ang="0">
                <a:pos x="connsiteX1" y="connsiteY1"/>
              </a:cxn>
              <a:cxn ang="0">
                <a:pos x="connsiteX2" y="connsiteY2"/>
              </a:cxn>
              <a:cxn ang="0">
                <a:pos x="connsiteX3" y="connsiteY3"/>
              </a:cxn>
            </a:cxnLst>
            <a:rect l="l" t="t" r="r" b="b"/>
            <a:pathLst>
              <a:path w="5635446" h="5270304">
                <a:moveTo>
                  <a:pt x="0" y="0"/>
                </a:moveTo>
                <a:lnTo>
                  <a:pt x="5635446" y="0"/>
                </a:lnTo>
                <a:lnTo>
                  <a:pt x="5635446" y="5270304"/>
                </a:lnTo>
                <a:lnTo>
                  <a:pt x="0" y="5270304"/>
                </a:ln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5C3928CA-4A01-4CEA-B42D-341C8DBD336A}"/>
              </a:ext>
            </a:extLst>
          </p:cNvPr>
          <p:cNvSpPr>
            <a:spLocks noGrp="1"/>
          </p:cNvSpPr>
          <p:nvPr>
            <p:ph type="pic" sz="quarter" idx="11"/>
          </p:nvPr>
        </p:nvSpPr>
        <p:spPr>
          <a:xfrm>
            <a:off x="5988798" y="3015252"/>
            <a:ext cx="3848736" cy="3466387"/>
          </a:xfrm>
          <a:custGeom>
            <a:avLst/>
            <a:gdLst>
              <a:gd name="connsiteX0" fmla="*/ 0 w 7695468"/>
              <a:gd name="connsiteY0" fmla="*/ 0 h 6932774"/>
              <a:gd name="connsiteX1" fmla="*/ 7695468 w 7695468"/>
              <a:gd name="connsiteY1" fmla="*/ 0 h 6932774"/>
              <a:gd name="connsiteX2" fmla="*/ 7695468 w 7695468"/>
              <a:gd name="connsiteY2" fmla="*/ 6932774 h 6932774"/>
              <a:gd name="connsiteX3" fmla="*/ 0 w 7695468"/>
              <a:gd name="connsiteY3" fmla="*/ 6932774 h 6932774"/>
            </a:gdLst>
            <a:ahLst/>
            <a:cxnLst>
              <a:cxn ang="0">
                <a:pos x="connsiteX0" y="connsiteY0"/>
              </a:cxn>
              <a:cxn ang="0">
                <a:pos x="connsiteX1" y="connsiteY1"/>
              </a:cxn>
              <a:cxn ang="0">
                <a:pos x="connsiteX2" y="connsiteY2"/>
              </a:cxn>
              <a:cxn ang="0">
                <a:pos x="connsiteX3" y="connsiteY3"/>
              </a:cxn>
            </a:cxnLst>
            <a:rect l="l" t="t" r="r" b="b"/>
            <a:pathLst>
              <a:path w="7695468" h="6932774">
                <a:moveTo>
                  <a:pt x="0" y="0"/>
                </a:moveTo>
                <a:lnTo>
                  <a:pt x="7695468" y="0"/>
                </a:lnTo>
                <a:lnTo>
                  <a:pt x="7695468" y="6932774"/>
                </a:lnTo>
                <a:lnTo>
                  <a:pt x="0" y="6932774"/>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747583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Slide 1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B47C720-DC9A-473E-8E71-32BEF2FE01C7}"/>
              </a:ext>
            </a:extLst>
          </p:cNvPr>
          <p:cNvSpPr>
            <a:spLocks noGrp="1"/>
          </p:cNvSpPr>
          <p:nvPr>
            <p:ph type="pic" sz="quarter" idx="10"/>
          </p:nvPr>
        </p:nvSpPr>
        <p:spPr>
          <a:xfrm>
            <a:off x="3156006" y="1211335"/>
            <a:ext cx="2110416" cy="1826348"/>
          </a:xfrm>
          <a:custGeom>
            <a:avLst/>
            <a:gdLst>
              <a:gd name="connsiteX0" fmla="*/ 1055245 w 4219733"/>
              <a:gd name="connsiteY0" fmla="*/ 0 h 3652695"/>
              <a:gd name="connsiteX1" fmla="*/ 3164488 w 4219733"/>
              <a:gd name="connsiteY1" fmla="*/ 0 h 3652695"/>
              <a:gd name="connsiteX2" fmla="*/ 4219733 w 4219733"/>
              <a:gd name="connsiteY2" fmla="*/ 1827593 h 3652695"/>
              <a:gd name="connsiteX3" fmla="*/ 3164488 w 4219733"/>
              <a:gd name="connsiteY3" fmla="*/ 3652695 h 3652695"/>
              <a:gd name="connsiteX4" fmla="*/ 1055245 w 4219733"/>
              <a:gd name="connsiteY4" fmla="*/ 3652695 h 3652695"/>
              <a:gd name="connsiteX5" fmla="*/ 0 w 4219733"/>
              <a:gd name="connsiteY5" fmla="*/ 1827593 h 365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733" h="3652695">
                <a:moveTo>
                  <a:pt x="1055245" y="0"/>
                </a:moveTo>
                <a:lnTo>
                  <a:pt x="3164488" y="0"/>
                </a:lnTo>
                <a:lnTo>
                  <a:pt x="4219733" y="1827593"/>
                </a:lnTo>
                <a:lnTo>
                  <a:pt x="3164488" y="3652695"/>
                </a:lnTo>
                <a:lnTo>
                  <a:pt x="1055245" y="3652695"/>
                </a:lnTo>
                <a:lnTo>
                  <a:pt x="0" y="1827593"/>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539210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tion Slide 1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3D3AF5-4CCF-4F94-81E5-EFC6A8822EB8}"/>
              </a:ext>
            </a:extLst>
          </p:cNvPr>
          <p:cNvSpPr>
            <a:spLocks noGrp="1"/>
          </p:cNvSpPr>
          <p:nvPr>
            <p:ph type="pic" sz="quarter" idx="10"/>
          </p:nvPr>
        </p:nvSpPr>
        <p:spPr>
          <a:xfrm>
            <a:off x="1774597" y="2028862"/>
            <a:ext cx="3832820" cy="3694447"/>
          </a:xfrm>
          <a:custGeom>
            <a:avLst/>
            <a:gdLst>
              <a:gd name="connsiteX0" fmla="*/ 567392 w 7663643"/>
              <a:gd name="connsiteY0" fmla="*/ 0 h 7388894"/>
              <a:gd name="connsiteX1" fmla="*/ 7656039 w 7663643"/>
              <a:gd name="connsiteY1" fmla="*/ 0 h 7388894"/>
              <a:gd name="connsiteX2" fmla="*/ 7656039 w 7663643"/>
              <a:gd name="connsiteY2" fmla="*/ 614288 h 7388894"/>
              <a:gd name="connsiteX3" fmla="*/ 7663515 w 7663643"/>
              <a:gd name="connsiteY3" fmla="*/ 7063683 h 7388894"/>
              <a:gd name="connsiteX4" fmla="*/ 7330826 w 7663643"/>
              <a:gd name="connsiteY4" fmla="*/ 7388894 h 7388894"/>
              <a:gd name="connsiteX5" fmla="*/ 856471 w 7663643"/>
              <a:gd name="connsiteY5" fmla="*/ 7378926 h 7388894"/>
              <a:gd name="connsiteX6" fmla="*/ 481417 w 7663643"/>
              <a:gd name="connsiteY6" fmla="*/ 6981445 h 7388894"/>
              <a:gd name="connsiteX7" fmla="*/ 174894 w 7663643"/>
              <a:gd name="connsiteY7" fmla="*/ 5801465 h 7388894"/>
              <a:gd name="connsiteX8" fmla="*/ 141251 w 7663643"/>
              <a:gd name="connsiteY8" fmla="*/ 4991553 h 7388894"/>
              <a:gd name="connsiteX9" fmla="*/ 549948 w 7663643"/>
              <a:gd name="connsiteY9" fmla="*/ 4008444 h 7388894"/>
              <a:gd name="connsiteX10" fmla="*/ 763019 w 7663643"/>
              <a:gd name="connsiteY10" fmla="*/ 3343070 h 7388894"/>
              <a:gd name="connsiteX11" fmla="*/ 660844 w 7663643"/>
              <a:gd name="connsiteY11" fmla="*/ 2531911 h 7388894"/>
              <a:gd name="connsiteX12" fmla="*/ 530012 w 7663643"/>
              <a:gd name="connsiteY12" fmla="*/ 2018551 h 7388894"/>
              <a:gd name="connsiteX13" fmla="*/ 458988 w 7663643"/>
              <a:gd name="connsiteY13" fmla="*/ 973141 h 7388894"/>
              <a:gd name="connsiteX14" fmla="*/ 446528 w 7663643"/>
              <a:gd name="connsiteY14" fmla="*/ 849785 h 7388894"/>
              <a:gd name="connsiteX15" fmla="*/ 567392 w 7663643"/>
              <a:gd name="connsiteY15" fmla="*/ 0 h 73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3643" h="7388894">
                <a:moveTo>
                  <a:pt x="567392" y="0"/>
                </a:moveTo>
                <a:lnTo>
                  <a:pt x="7656039" y="0"/>
                </a:lnTo>
                <a:cubicBezTo>
                  <a:pt x="7656039" y="215562"/>
                  <a:pt x="7656039" y="414925"/>
                  <a:pt x="7656039" y="614288"/>
                </a:cubicBezTo>
                <a:cubicBezTo>
                  <a:pt x="7658531" y="2764917"/>
                  <a:pt x="7661023" y="4915546"/>
                  <a:pt x="7663515" y="7063683"/>
                </a:cubicBezTo>
                <a:cubicBezTo>
                  <a:pt x="7664761" y="7387648"/>
                  <a:pt x="7663515" y="7388894"/>
                  <a:pt x="7330826" y="7388894"/>
                </a:cubicBezTo>
                <a:cubicBezTo>
                  <a:pt x="5172708" y="7385156"/>
                  <a:pt x="3014589" y="7381418"/>
                  <a:pt x="856471" y="7378926"/>
                </a:cubicBezTo>
                <a:cubicBezTo>
                  <a:pt x="608511" y="7377680"/>
                  <a:pt x="420361" y="7193269"/>
                  <a:pt x="481417" y="6981445"/>
                </a:cubicBezTo>
                <a:cubicBezTo>
                  <a:pt x="613495" y="6522911"/>
                  <a:pt x="416623" y="6152843"/>
                  <a:pt x="174894" y="5801465"/>
                </a:cubicBezTo>
                <a:cubicBezTo>
                  <a:pt x="-56867" y="5465041"/>
                  <a:pt x="-48145" y="5337947"/>
                  <a:pt x="141251" y="4991553"/>
                </a:cubicBezTo>
                <a:cubicBezTo>
                  <a:pt x="310711" y="4681294"/>
                  <a:pt x="424099" y="4339885"/>
                  <a:pt x="549948" y="4008444"/>
                </a:cubicBezTo>
                <a:cubicBezTo>
                  <a:pt x="632186" y="3791637"/>
                  <a:pt x="691995" y="3564861"/>
                  <a:pt x="763019" y="3343070"/>
                </a:cubicBezTo>
                <a:cubicBezTo>
                  <a:pt x="853979" y="3056485"/>
                  <a:pt x="836534" y="2797313"/>
                  <a:pt x="660844" y="2531911"/>
                </a:cubicBezTo>
                <a:cubicBezTo>
                  <a:pt x="567392" y="2391111"/>
                  <a:pt x="533750" y="2192994"/>
                  <a:pt x="530012" y="2018551"/>
                </a:cubicBezTo>
                <a:cubicBezTo>
                  <a:pt x="523781" y="1668420"/>
                  <a:pt x="584837" y="1315796"/>
                  <a:pt x="458988" y="973141"/>
                </a:cubicBezTo>
                <a:cubicBezTo>
                  <a:pt x="445282" y="935761"/>
                  <a:pt x="441544" y="889658"/>
                  <a:pt x="446528" y="849785"/>
                </a:cubicBezTo>
                <a:cubicBezTo>
                  <a:pt x="483909" y="578153"/>
                  <a:pt x="522535" y="306521"/>
                  <a:pt x="567392"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712694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Slide 1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8441AB-8FAA-4176-855A-4F10333D10FF}"/>
              </a:ext>
            </a:extLst>
          </p:cNvPr>
          <p:cNvSpPr>
            <a:spLocks noGrp="1"/>
          </p:cNvSpPr>
          <p:nvPr>
            <p:ph type="pic" sz="quarter" idx="10"/>
          </p:nvPr>
        </p:nvSpPr>
        <p:spPr>
          <a:xfrm>
            <a:off x="1079869" y="1131576"/>
            <a:ext cx="2866750" cy="2374231"/>
          </a:xfrm>
          <a:custGeom>
            <a:avLst/>
            <a:gdLst>
              <a:gd name="connsiteX0" fmla="*/ 5262930 w 5732007"/>
              <a:gd name="connsiteY0" fmla="*/ 0 h 4748462"/>
              <a:gd name="connsiteX1" fmla="*/ 4238752 w 5732007"/>
              <a:gd name="connsiteY1" fmla="*/ 4297114 h 4748462"/>
              <a:gd name="connsiteX2" fmla="*/ 0 w 5732007"/>
              <a:gd name="connsiteY2" fmla="*/ 3289180 h 4748462"/>
              <a:gd name="connsiteX3" fmla="*/ 5262930 w 5732007"/>
              <a:gd name="connsiteY3" fmla="*/ 0 h 4748462"/>
            </a:gdLst>
            <a:ahLst/>
            <a:cxnLst>
              <a:cxn ang="0">
                <a:pos x="connsiteX0" y="connsiteY0"/>
              </a:cxn>
              <a:cxn ang="0">
                <a:pos x="connsiteX1" y="connsiteY1"/>
              </a:cxn>
              <a:cxn ang="0">
                <a:pos x="connsiteX2" y="connsiteY2"/>
              </a:cxn>
              <a:cxn ang="0">
                <a:pos x="connsiteX3" y="connsiteY3"/>
              </a:cxn>
            </a:cxnLst>
            <a:rect l="l" t="t" r="r" b="b"/>
            <a:pathLst>
              <a:path w="5732007" h="4748462">
                <a:moveTo>
                  <a:pt x="5262930" y="0"/>
                </a:moveTo>
                <a:cubicBezTo>
                  <a:pt x="6131363" y="1363016"/>
                  <a:pt x="5796200" y="3324065"/>
                  <a:pt x="4238752" y="4297114"/>
                </a:cubicBezTo>
                <a:cubicBezTo>
                  <a:pt x="2756061" y="5222819"/>
                  <a:pt x="796168" y="4644720"/>
                  <a:pt x="0" y="3289180"/>
                </a:cubicBezTo>
                <a:cubicBezTo>
                  <a:pt x="1749326" y="2195278"/>
                  <a:pt x="3499898" y="1102623"/>
                  <a:pt x="526293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9" name="Picture Placeholder 8">
            <a:extLst>
              <a:ext uri="{FF2B5EF4-FFF2-40B4-BE49-F238E27FC236}">
                <a16:creationId xmlns:a16="http://schemas.microsoft.com/office/drawing/2014/main" id="{1E39EFCD-BAFF-4CB5-B120-0DD0D65FB0BA}"/>
              </a:ext>
            </a:extLst>
          </p:cNvPr>
          <p:cNvSpPr>
            <a:spLocks noGrp="1"/>
          </p:cNvSpPr>
          <p:nvPr>
            <p:ph type="pic" sz="quarter" idx="11"/>
          </p:nvPr>
        </p:nvSpPr>
        <p:spPr>
          <a:xfrm>
            <a:off x="1884519" y="3547637"/>
            <a:ext cx="4177799" cy="2096537"/>
          </a:xfrm>
          <a:custGeom>
            <a:avLst/>
            <a:gdLst>
              <a:gd name="connsiteX0" fmla="*/ 4140292 w 8353423"/>
              <a:gd name="connsiteY0" fmla="*/ 134 h 4193073"/>
              <a:gd name="connsiteX1" fmla="*/ 6449522 w 8353423"/>
              <a:gd name="connsiteY1" fmla="*/ 695947 h 4193073"/>
              <a:gd name="connsiteX2" fmla="*/ 8348493 w 8353423"/>
              <a:gd name="connsiteY2" fmla="*/ 4193073 h 4193073"/>
              <a:gd name="connsiteX3" fmla="*/ 0 w 8353423"/>
              <a:gd name="connsiteY3" fmla="*/ 4193073 h 4193073"/>
              <a:gd name="connsiteX4" fmla="*/ 1851621 w 8353423"/>
              <a:gd name="connsiteY4" fmla="*/ 743289 h 4193073"/>
              <a:gd name="connsiteX5" fmla="*/ 4140292 w 8353423"/>
              <a:gd name="connsiteY5" fmla="*/ 134 h 419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23" h="4193073">
                <a:moveTo>
                  <a:pt x="4140292" y="134"/>
                </a:moveTo>
                <a:cubicBezTo>
                  <a:pt x="4910970" y="-6406"/>
                  <a:pt x="5685075" y="226881"/>
                  <a:pt x="6449522" y="695947"/>
                </a:cubicBezTo>
                <a:cubicBezTo>
                  <a:pt x="7842599" y="1550606"/>
                  <a:pt x="8413287" y="3107930"/>
                  <a:pt x="8348493" y="4193073"/>
                </a:cubicBezTo>
                <a:lnTo>
                  <a:pt x="0" y="4193073"/>
                </a:lnTo>
                <a:cubicBezTo>
                  <a:pt x="38627" y="2720467"/>
                  <a:pt x="631744" y="1540639"/>
                  <a:pt x="1851621" y="743289"/>
                </a:cubicBezTo>
                <a:cubicBezTo>
                  <a:pt x="2602363" y="253044"/>
                  <a:pt x="3369614" y="6675"/>
                  <a:pt x="4140292" y="13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689433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Slide 1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B6EBF3-BD61-432C-A453-36CD6450BCAE}"/>
              </a:ext>
            </a:extLst>
          </p:cNvPr>
          <p:cNvSpPr>
            <a:spLocks noGrp="1"/>
          </p:cNvSpPr>
          <p:nvPr>
            <p:ph type="pic" sz="quarter" idx="10"/>
          </p:nvPr>
        </p:nvSpPr>
        <p:spPr>
          <a:xfrm>
            <a:off x="6835210" y="923457"/>
            <a:ext cx="1475297" cy="1474913"/>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0223"/>
                  <a:pt x="2949825" y="1474913"/>
                </a:cubicBezTo>
                <a:cubicBezTo>
                  <a:pt x="2949825" y="2289602"/>
                  <a:pt x="2289602" y="2949825"/>
                  <a:pt x="1476158" y="2949825"/>
                </a:cubicBezTo>
                <a:cubicBezTo>
                  <a:pt x="660223" y="2949825"/>
                  <a:pt x="0" y="2289602"/>
                  <a:pt x="0" y="1474913"/>
                </a:cubicBezTo>
                <a:cubicBezTo>
                  <a:pt x="0" y="660223"/>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E717C51C-6046-4BC4-B149-E1787E2751A4}"/>
              </a:ext>
            </a:extLst>
          </p:cNvPr>
          <p:cNvSpPr>
            <a:spLocks noGrp="1"/>
          </p:cNvSpPr>
          <p:nvPr>
            <p:ph type="pic" sz="quarter" idx="11"/>
          </p:nvPr>
        </p:nvSpPr>
        <p:spPr>
          <a:xfrm>
            <a:off x="6835210" y="2684379"/>
            <a:ext cx="1475297" cy="1474913"/>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1469"/>
                  <a:pt x="2949825" y="1474913"/>
                </a:cubicBezTo>
                <a:cubicBezTo>
                  <a:pt x="2949825" y="2290848"/>
                  <a:pt x="2289602" y="2949825"/>
                  <a:pt x="1476158" y="2949825"/>
                </a:cubicBezTo>
                <a:cubicBezTo>
                  <a:pt x="660223" y="2949825"/>
                  <a:pt x="0" y="2290848"/>
                  <a:pt x="0" y="1474913"/>
                </a:cubicBezTo>
                <a:cubicBezTo>
                  <a:pt x="0" y="661469"/>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2" name="Picture Placeholder 11">
            <a:extLst>
              <a:ext uri="{FF2B5EF4-FFF2-40B4-BE49-F238E27FC236}">
                <a16:creationId xmlns:a16="http://schemas.microsoft.com/office/drawing/2014/main" id="{F3F88FBB-4CA9-46FF-A780-A381E07B8039}"/>
              </a:ext>
            </a:extLst>
          </p:cNvPr>
          <p:cNvSpPr>
            <a:spLocks noGrp="1"/>
          </p:cNvSpPr>
          <p:nvPr>
            <p:ph type="pic" sz="quarter" idx="12"/>
          </p:nvPr>
        </p:nvSpPr>
        <p:spPr>
          <a:xfrm>
            <a:off x="6835210" y="4459632"/>
            <a:ext cx="1475297" cy="1474913"/>
          </a:xfrm>
          <a:custGeom>
            <a:avLst/>
            <a:gdLst>
              <a:gd name="connsiteX0" fmla="*/ 1476158 w 2949825"/>
              <a:gd name="connsiteY0" fmla="*/ 0 h 2949825"/>
              <a:gd name="connsiteX1" fmla="*/ 2949825 w 2949825"/>
              <a:gd name="connsiteY1" fmla="*/ 1474913 h 2949825"/>
              <a:gd name="connsiteX2" fmla="*/ 1476158 w 2949825"/>
              <a:gd name="connsiteY2" fmla="*/ 2949825 h 2949825"/>
              <a:gd name="connsiteX3" fmla="*/ 0 w 2949825"/>
              <a:gd name="connsiteY3" fmla="*/ 1474913 h 2949825"/>
              <a:gd name="connsiteX4" fmla="*/ 1476158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6158" y="0"/>
                </a:moveTo>
                <a:cubicBezTo>
                  <a:pt x="2289602" y="0"/>
                  <a:pt x="2949825" y="660223"/>
                  <a:pt x="2949825" y="1474913"/>
                </a:cubicBezTo>
                <a:cubicBezTo>
                  <a:pt x="2949825" y="2289602"/>
                  <a:pt x="2289602" y="2949825"/>
                  <a:pt x="1476158" y="2949825"/>
                </a:cubicBezTo>
                <a:cubicBezTo>
                  <a:pt x="660223" y="2949825"/>
                  <a:pt x="0" y="2289602"/>
                  <a:pt x="0" y="1474913"/>
                </a:cubicBezTo>
                <a:cubicBezTo>
                  <a:pt x="0" y="660223"/>
                  <a:pt x="660223" y="0"/>
                  <a:pt x="1476158"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231966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Slide 1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8E94524-B4EF-4FCE-9206-05024394CF4B}"/>
              </a:ext>
            </a:extLst>
          </p:cNvPr>
          <p:cNvSpPr>
            <a:spLocks noGrp="1"/>
          </p:cNvSpPr>
          <p:nvPr>
            <p:ph type="pic" sz="quarter" idx="10"/>
          </p:nvPr>
        </p:nvSpPr>
        <p:spPr>
          <a:xfrm>
            <a:off x="6096625" y="379477"/>
            <a:ext cx="5710464" cy="6102160"/>
          </a:xfrm>
          <a:custGeom>
            <a:avLst/>
            <a:gdLst>
              <a:gd name="connsiteX0" fmla="*/ 0 w 11417954"/>
              <a:gd name="connsiteY0" fmla="*/ 0 h 12204320"/>
              <a:gd name="connsiteX1" fmla="*/ 11417954 w 11417954"/>
              <a:gd name="connsiteY1" fmla="*/ 0 h 12204320"/>
              <a:gd name="connsiteX2" fmla="*/ 11417954 w 11417954"/>
              <a:gd name="connsiteY2" fmla="*/ 12204320 h 12204320"/>
              <a:gd name="connsiteX3" fmla="*/ 0 w 11417954"/>
              <a:gd name="connsiteY3" fmla="*/ 12204320 h 12204320"/>
            </a:gdLst>
            <a:ahLst/>
            <a:cxnLst>
              <a:cxn ang="0">
                <a:pos x="connsiteX0" y="connsiteY0"/>
              </a:cxn>
              <a:cxn ang="0">
                <a:pos x="connsiteX1" y="connsiteY1"/>
              </a:cxn>
              <a:cxn ang="0">
                <a:pos x="connsiteX2" y="connsiteY2"/>
              </a:cxn>
              <a:cxn ang="0">
                <a:pos x="connsiteX3" y="connsiteY3"/>
              </a:cxn>
            </a:cxnLst>
            <a:rect l="l" t="t" r="r" b="b"/>
            <a:pathLst>
              <a:path w="11417954" h="12204320">
                <a:moveTo>
                  <a:pt x="0" y="0"/>
                </a:moveTo>
                <a:lnTo>
                  <a:pt x="11417954" y="0"/>
                </a:lnTo>
                <a:lnTo>
                  <a:pt x="11417954" y="12204320"/>
                </a:lnTo>
                <a:lnTo>
                  <a:pt x="0" y="12204320"/>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05554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tion Slide 1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7710D6-3F7E-4D41-B8E2-99D3ADB1546F}"/>
              </a:ext>
            </a:extLst>
          </p:cNvPr>
          <p:cNvSpPr>
            <a:spLocks noGrp="1"/>
          </p:cNvSpPr>
          <p:nvPr>
            <p:ph type="pic" sz="quarter" idx="10"/>
          </p:nvPr>
        </p:nvSpPr>
        <p:spPr>
          <a:xfrm>
            <a:off x="1057897" y="1103535"/>
            <a:ext cx="4652919" cy="4650928"/>
          </a:xfrm>
          <a:custGeom>
            <a:avLst/>
            <a:gdLst>
              <a:gd name="connsiteX0" fmla="*/ 312 w 9303415"/>
              <a:gd name="connsiteY0" fmla="*/ 0 h 9301856"/>
              <a:gd name="connsiteX1" fmla="*/ 187222 w 9303415"/>
              <a:gd name="connsiteY1" fmla="*/ 0 h 9301856"/>
              <a:gd name="connsiteX2" fmla="*/ 7075455 w 9303415"/>
              <a:gd name="connsiteY2" fmla="*/ 0 h 9301856"/>
              <a:gd name="connsiteX3" fmla="*/ 9303415 w 9303415"/>
              <a:gd name="connsiteY3" fmla="*/ 2225468 h 9301856"/>
              <a:gd name="connsiteX4" fmla="*/ 9303415 w 9303415"/>
              <a:gd name="connsiteY4" fmla="*/ 9112455 h 9301856"/>
              <a:gd name="connsiteX5" fmla="*/ 9303415 w 9303415"/>
              <a:gd name="connsiteY5" fmla="*/ 9301856 h 9301856"/>
              <a:gd name="connsiteX6" fmla="*/ 9127720 w 9303415"/>
              <a:gd name="connsiteY6" fmla="*/ 9301856 h 9301856"/>
              <a:gd name="connsiteX7" fmla="*/ 2270638 w 9303415"/>
              <a:gd name="connsiteY7" fmla="*/ 9301856 h 9301856"/>
              <a:gd name="connsiteX8" fmla="*/ 1558 w 9303415"/>
              <a:gd name="connsiteY8" fmla="*/ 7035269 h 9301856"/>
              <a:gd name="connsiteX9" fmla="*/ 312 w 9303415"/>
              <a:gd name="connsiteY9" fmla="*/ 164481 h 93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3415" h="9301856">
                <a:moveTo>
                  <a:pt x="312" y="0"/>
                </a:moveTo>
                <a:lnTo>
                  <a:pt x="187222" y="0"/>
                </a:lnTo>
                <a:cubicBezTo>
                  <a:pt x="2483715" y="0"/>
                  <a:pt x="4780208" y="0"/>
                  <a:pt x="7075455" y="0"/>
                </a:cubicBezTo>
                <a:cubicBezTo>
                  <a:pt x="8328994" y="0"/>
                  <a:pt x="9303415" y="974421"/>
                  <a:pt x="9303415" y="2225468"/>
                </a:cubicBezTo>
                <a:cubicBezTo>
                  <a:pt x="9303415" y="4520715"/>
                  <a:pt x="9303415" y="6817207"/>
                  <a:pt x="9303415" y="9112455"/>
                </a:cubicBezTo>
                <a:lnTo>
                  <a:pt x="9303415" y="9301856"/>
                </a:lnTo>
                <a:lnTo>
                  <a:pt x="9127720" y="9301856"/>
                </a:lnTo>
                <a:cubicBezTo>
                  <a:pt x="6841195" y="9301856"/>
                  <a:pt x="4555917" y="9301856"/>
                  <a:pt x="2270638" y="9301856"/>
                </a:cubicBezTo>
                <a:cubicBezTo>
                  <a:pt x="963519" y="9300610"/>
                  <a:pt x="2804" y="8341142"/>
                  <a:pt x="1558" y="7035269"/>
                </a:cubicBezTo>
                <a:cubicBezTo>
                  <a:pt x="-934" y="4745006"/>
                  <a:pt x="312" y="2454743"/>
                  <a:pt x="312" y="164481"/>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91132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tion Slide 18">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67928FA-F1C9-45F7-B00F-029F1391551E}"/>
              </a:ext>
            </a:extLst>
          </p:cNvPr>
          <p:cNvSpPr>
            <a:spLocks noGrp="1"/>
          </p:cNvSpPr>
          <p:nvPr>
            <p:ph type="pic" sz="quarter" idx="11"/>
          </p:nvPr>
        </p:nvSpPr>
        <p:spPr>
          <a:xfrm>
            <a:off x="4311561" y="3199071"/>
            <a:ext cx="1474672" cy="1474913"/>
          </a:xfrm>
          <a:custGeom>
            <a:avLst/>
            <a:gdLst>
              <a:gd name="connsiteX0" fmla="*/ 1473665 w 2948576"/>
              <a:gd name="connsiteY0" fmla="*/ 0 h 2949825"/>
              <a:gd name="connsiteX1" fmla="*/ 2948576 w 2948576"/>
              <a:gd name="connsiteY1" fmla="*/ 1474913 h 2949825"/>
              <a:gd name="connsiteX2" fmla="*/ 1473665 w 2948576"/>
              <a:gd name="connsiteY2" fmla="*/ 2949825 h 2949825"/>
              <a:gd name="connsiteX3" fmla="*/ 0 w 2948576"/>
              <a:gd name="connsiteY3" fmla="*/ 1474913 h 2949825"/>
              <a:gd name="connsiteX4" fmla="*/ 1473665 w 2948576"/>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576" h="2949825">
                <a:moveTo>
                  <a:pt x="1473665" y="0"/>
                </a:moveTo>
                <a:cubicBezTo>
                  <a:pt x="2288354" y="0"/>
                  <a:pt x="2948576" y="660223"/>
                  <a:pt x="2948576" y="1474913"/>
                </a:cubicBezTo>
                <a:cubicBezTo>
                  <a:pt x="2948576" y="2289602"/>
                  <a:pt x="2288354" y="2949825"/>
                  <a:pt x="1473665" y="2949825"/>
                </a:cubicBezTo>
                <a:cubicBezTo>
                  <a:pt x="660222" y="2949825"/>
                  <a:pt x="0" y="2289602"/>
                  <a:pt x="0" y="1474913"/>
                </a:cubicBezTo>
                <a:cubicBezTo>
                  <a:pt x="0" y="660223"/>
                  <a:pt x="660222" y="0"/>
                  <a:pt x="1473665"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7" name="Picture Placeholder 16">
            <a:extLst>
              <a:ext uri="{FF2B5EF4-FFF2-40B4-BE49-F238E27FC236}">
                <a16:creationId xmlns:a16="http://schemas.microsoft.com/office/drawing/2014/main" id="{3C535922-5D7D-4D51-9F96-444A88DC464E}"/>
              </a:ext>
            </a:extLst>
          </p:cNvPr>
          <p:cNvSpPr>
            <a:spLocks noGrp="1"/>
          </p:cNvSpPr>
          <p:nvPr>
            <p:ph type="pic" sz="quarter" idx="12"/>
          </p:nvPr>
        </p:nvSpPr>
        <p:spPr>
          <a:xfrm>
            <a:off x="6757301" y="3199071"/>
            <a:ext cx="1475297" cy="1474913"/>
          </a:xfrm>
          <a:custGeom>
            <a:avLst/>
            <a:gdLst>
              <a:gd name="connsiteX0" fmla="*/ 1474913 w 2949825"/>
              <a:gd name="connsiteY0" fmla="*/ 0 h 2949825"/>
              <a:gd name="connsiteX1" fmla="*/ 2949825 w 2949825"/>
              <a:gd name="connsiteY1" fmla="*/ 1474913 h 2949825"/>
              <a:gd name="connsiteX2" fmla="*/ 1474913 w 2949825"/>
              <a:gd name="connsiteY2" fmla="*/ 2949825 h 2949825"/>
              <a:gd name="connsiteX3" fmla="*/ 0 w 2949825"/>
              <a:gd name="connsiteY3" fmla="*/ 1474913 h 2949825"/>
              <a:gd name="connsiteX4" fmla="*/ 1474913 w 2949825"/>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5" h="2949825">
                <a:moveTo>
                  <a:pt x="1474913" y="0"/>
                </a:moveTo>
                <a:cubicBezTo>
                  <a:pt x="2289602" y="0"/>
                  <a:pt x="2949825" y="660223"/>
                  <a:pt x="2949825" y="1474913"/>
                </a:cubicBezTo>
                <a:cubicBezTo>
                  <a:pt x="2949825" y="2289602"/>
                  <a:pt x="2289602" y="2949825"/>
                  <a:pt x="1474913" y="2949825"/>
                </a:cubicBezTo>
                <a:cubicBezTo>
                  <a:pt x="660223" y="2949825"/>
                  <a:pt x="0" y="2289602"/>
                  <a:pt x="0" y="1474913"/>
                </a:cubicBezTo>
                <a:cubicBezTo>
                  <a:pt x="0" y="660223"/>
                  <a:pt x="660223" y="0"/>
                  <a:pt x="1474913"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8" name="Picture Placeholder 17">
            <a:extLst>
              <a:ext uri="{FF2B5EF4-FFF2-40B4-BE49-F238E27FC236}">
                <a16:creationId xmlns:a16="http://schemas.microsoft.com/office/drawing/2014/main" id="{88DF0E81-540F-4CCA-B7CC-0269F8F767E9}"/>
              </a:ext>
            </a:extLst>
          </p:cNvPr>
          <p:cNvSpPr>
            <a:spLocks noGrp="1"/>
          </p:cNvSpPr>
          <p:nvPr>
            <p:ph type="pic" sz="quarter" idx="13"/>
          </p:nvPr>
        </p:nvSpPr>
        <p:spPr>
          <a:xfrm>
            <a:off x="9203663" y="3199071"/>
            <a:ext cx="1475296" cy="1474913"/>
          </a:xfrm>
          <a:custGeom>
            <a:avLst/>
            <a:gdLst>
              <a:gd name="connsiteX0" fmla="*/ 1474912 w 2949824"/>
              <a:gd name="connsiteY0" fmla="*/ 0 h 2949825"/>
              <a:gd name="connsiteX1" fmla="*/ 2949824 w 2949824"/>
              <a:gd name="connsiteY1" fmla="*/ 1474913 h 2949825"/>
              <a:gd name="connsiteX2" fmla="*/ 1474912 w 2949824"/>
              <a:gd name="connsiteY2" fmla="*/ 2949825 h 2949825"/>
              <a:gd name="connsiteX3" fmla="*/ 0 w 2949824"/>
              <a:gd name="connsiteY3" fmla="*/ 1474913 h 2949825"/>
              <a:gd name="connsiteX4" fmla="*/ 1474912 w 2949824"/>
              <a:gd name="connsiteY4" fmla="*/ 0 h 294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824" h="2949825">
                <a:moveTo>
                  <a:pt x="1474912" y="0"/>
                </a:moveTo>
                <a:cubicBezTo>
                  <a:pt x="2290848" y="0"/>
                  <a:pt x="2949824" y="660223"/>
                  <a:pt x="2949824" y="1474913"/>
                </a:cubicBezTo>
                <a:cubicBezTo>
                  <a:pt x="2949824" y="2289602"/>
                  <a:pt x="2290848" y="2949825"/>
                  <a:pt x="1474912" y="2949825"/>
                </a:cubicBezTo>
                <a:cubicBezTo>
                  <a:pt x="661468" y="2949825"/>
                  <a:pt x="0" y="2289602"/>
                  <a:pt x="0" y="1474913"/>
                </a:cubicBezTo>
                <a:cubicBezTo>
                  <a:pt x="0" y="660223"/>
                  <a:pt x="661468" y="0"/>
                  <a:pt x="1474912"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1" name="Picture Placeholder 10">
            <a:extLst>
              <a:ext uri="{FF2B5EF4-FFF2-40B4-BE49-F238E27FC236}">
                <a16:creationId xmlns:a16="http://schemas.microsoft.com/office/drawing/2014/main" id="{7362C69C-B3DF-4D62-8130-BF67199611C6}"/>
              </a:ext>
            </a:extLst>
          </p:cNvPr>
          <p:cNvSpPr>
            <a:spLocks noGrp="1"/>
          </p:cNvSpPr>
          <p:nvPr>
            <p:ph type="pic" sz="quarter" idx="10"/>
          </p:nvPr>
        </p:nvSpPr>
        <p:spPr>
          <a:xfrm>
            <a:off x="-2140" y="0"/>
            <a:ext cx="12196284" cy="2520499"/>
          </a:xfrm>
          <a:custGeom>
            <a:avLst/>
            <a:gdLst>
              <a:gd name="connsiteX0" fmla="*/ 0 w 24386215"/>
              <a:gd name="connsiteY0" fmla="*/ 0 h 5040998"/>
              <a:gd name="connsiteX1" fmla="*/ 24386215 w 24386215"/>
              <a:gd name="connsiteY1" fmla="*/ 0 h 5040998"/>
              <a:gd name="connsiteX2" fmla="*/ 24386215 w 24386215"/>
              <a:gd name="connsiteY2" fmla="*/ 5040998 h 5040998"/>
              <a:gd name="connsiteX3" fmla="*/ 0 w 24386215"/>
              <a:gd name="connsiteY3" fmla="*/ 5040998 h 5040998"/>
            </a:gdLst>
            <a:ahLst/>
            <a:cxnLst>
              <a:cxn ang="0">
                <a:pos x="connsiteX0" y="connsiteY0"/>
              </a:cxn>
              <a:cxn ang="0">
                <a:pos x="connsiteX1" y="connsiteY1"/>
              </a:cxn>
              <a:cxn ang="0">
                <a:pos x="connsiteX2" y="connsiteY2"/>
              </a:cxn>
              <a:cxn ang="0">
                <a:pos x="connsiteX3" y="connsiteY3"/>
              </a:cxn>
            </a:cxnLst>
            <a:rect l="l" t="t" r="r" b="b"/>
            <a:pathLst>
              <a:path w="24386215" h="5040998">
                <a:moveTo>
                  <a:pt x="0" y="0"/>
                </a:moveTo>
                <a:lnTo>
                  <a:pt x="24386215" y="0"/>
                </a:lnTo>
                <a:lnTo>
                  <a:pt x="24386215" y="5040998"/>
                </a:lnTo>
                <a:lnTo>
                  <a:pt x="0" y="5040998"/>
                </a:ln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13402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3A3-3D9B-4703-AD64-1366DBD8B9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C31125-74EC-404B-8C6D-3BB0F3ED3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AFC9CD-5AD9-4C81-BD3C-0297E0B70CBD}"/>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5" name="Footer Placeholder 4">
            <a:extLst>
              <a:ext uri="{FF2B5EF4-FFF2-40B4-BE49-F238E27FC236}">
                <a16:creationId xmlns:a16="http://schemas.microsoft.com/office/drawing/2014/main" id="{D081F0C9-D361-44F1-AA81-720062737B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B04B96-20F2-4D91-B7A8-84FE3F06081B}"/>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3524434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Slide 1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C83D66B-B500-4874-9464-5763A8FDA2FB}"/>
              </a:ext>
            </a:extLst>
          </p:cNvPr>
          <p:cNvSpPr>
            <a:spLocks noGrp="1"/>
          </p:cNvSpPr>
          <p:nvPr>
            <p:ph type="pic" sz="quarter" idx="10"/>
          </p:nvPr>
        </p:nvSpPr>
        <p:spPr>
          <a:xfrm>
            <a:off x="3871686" y="1545985"/>
            <a:ext cx="3912182" cy="3766028"/>
          </a:xfrm>
          <a:custGeom>
            <a:avLst/>
            <a:gdLst>
              <a:gd name="connsiteX0" fmla="*/ 0 w 7822327"/>
              <a:gd name="connsiteY0" fmla="*/ 0 h 7532056"/>
              <a:gd name="connsiteX1" fmla="*/ 7822327 w 7822327"/>
              <a:gd name="connsiteY1" fmla="*/ 0 h 7532056"/>
              <a:gd name="connsiteX2" fmla="*/ 5425805 w 7822327"/>
              <a:gd name="connsiteY2" fmla="*/ 3612198 h 7532056"/>
              <a:gd name="connsiteX3" fmla="*/ 7822327 w 7822327"/>
              <a:gd name="connsiteY3" fmla="*/ 3612198 h 7532056"/>
              <a:gd name="connsiteX4" fmla="*/ 3911163 w 7822327"/>
              <a:gd name="connsiteY4" fmla="*/ 7532056 h 7532056"/>
              <a:gd name="connsiteX5" fmla="*/ 0 w 7822327"/>
              <a:gd name="connsiteY5" fmla="*/ 3612198 h 7532056"/>
              <a:gd name="connsiteX6" fmla="*/ 2395276 w 7822327"/>
              <a:gd name="connsiteY6" fmla="*/ 3612198 h 7532056"/>
              <a:gd name="connsiteX7" fmla="*/ 0 w 7822327"/>
              <a:gd name="connsiteY7" fmla="*/ 0 h 753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2327" h="7532056">
                <a:moveTo>
                  <a:pt x="0" y="0"/>
                </a:moveTo>
                <a:lnTo>
                  <a:pt x="7822327" y="0"/>
                </a:lnTo>
                <a:cubicBezTo>
                  <a:pt x="7802397" y="1625489"/>
                  <a:pt x="6820870" y="3016808"/>
                  <a:pt x="5425805" y="3612198"/>
                </a:cubicBezTo>
                <a:lnTo>
                  <a:pt x="7822327" y="3612198"/>
                </a:lnTo>
                <a:cubicBezTo>
                  <a:pt x="7796169" y="5782009"/>
                  <a:pt x="6054830" y="7532056"/>
                  <a:pt x="3911163" y="7532056"/>
                </a:cubicBezTo>
                <a:cubicBezTo>
                  <a:pt x="1766251" y="7532056"/>
                  <a:pt x="24912" y="5782009"/>
                  <a:pt x="0" y="3612198"/>
                </a:cubicBezTo>
                <a:lnTo>
                  <a:pt x="2395276" y="3612198"/>
                </a:lnTo>
                <a:cubicBezTo>
                  <a:pt x="1001457" y="3016808"/>
                  <a:pt x="19930" y="1625489"/>
                  <a:pt x="0"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574149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Slid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16CF90-7486-4F72-B6D3-C30B07AE2338}"/>
              </a:ext>
            </a:extLst>
          </p:cNvPr>
          <p:cNvSpPr>
            <a:spLocks noGrp="1"/>
          </p:cNvSpPr>
          <p:nvPr>
            <p:ph type="pic" sz="quarter" idx="10"/>
          </p:nvPr>
        </p:nvSpPr>
        <p:spPr>
          <a:xfrm>
            <a:off x="1785419" y="2901845"/>
            <a:ext cx="1737073" cy="1735998"/>
          </a:xfrm>
          <a:custGeom>
            <a:avLst/>
            <a:gdLst>
              <a:gd name="connsiteX0" fmla="*/ 0 w 3473242"/>
              <a:gd name="connsiteY0" fmla="*/ 0 h 3471995"/>
              <a:gd name="connsiteX1" fmla="*/ 71010 w 3473242"/>
              <a:gd name="connsiteY1" fmla="*/ 0 h 3471995"/>
              <a:gd name="connsiteX2" fmla="*/ 2641059 w 3473242"/>
              <a:gd name="connsiteY2" fmla="*/ 0 h 3471995"/>
              <a:gd name="connsiteX3" fmla="*/ 3471996 w 3473242"/>
              <a:gd name="connsiteY3" fmla="*/ 830937 h 3471995"/>
              <a:gd name="connsiteX4" fmla="*/ 3473242 w 3473242"/>
              <a:gd name="connsiteY4" fmla="*/ 3400986 h 3471995"/>
              <a:gd name="connsiteX5" fmla="*/ 3473242 w 3473242"/>
              <a:gd name="connsiteY5" fmla="*/ 3471995 h 3471995"/>
              <a:gd name="connsiteX6" fmla="*/ 3407216 w 3473242"/>
              <a:gd name="connsiteY6" fmla="*/ 3471995 h 3471995"/>
              <a:gd name="connsiteX7" fmla="*/ 847132 w 3473242"/>
              <a:gd name="connsiteY7" fmla="*/ 3471995 h 3471995"/>
              <a:gd name="connsiteX8" fmla="*/ 1246 w 3473242"/>
              <a:gd name="connsiteY8" fmla="*/ 2626109 h 3471995"/>
              <a:gd name="connsiteX9" fmla="*/ 0 w 3473242"/>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242" h="3471995">
                <a:moveTo>
                  <a:pt x="0" y="0"/>
                </a:moveTo>
                <a:lnTo>
                  <a:pt x="71010" y="0"/>
                </a:lnTo>
                <a:cubicBezTo>
                  <a:pt x="928108" y="0"/>
                  <a:pt x="1783961" y="0"/>
                  <a:pt x="2641059" y="0"/>
                </a:cubicBezTo>
                <a:cubicBezTo>
                  <a:pt x="3109474" y="0"/>
                  <a:pt x="3471996" y="363769"/>
                  <a:pt x="3471996" y="830937"/>
                </a:cubicBezTo>
                <a:cubicBezTo>
                  <a:pt x="3473242" y="1688035"/>
                  <a:pt x="3473242" y="2545133"/>
                  <a:pt x="3473242" y="3400986"/>
                </a:cubicBezTo>
                <a:lnTo>
                  <a:pt x="3473242" y="3471995"/>
                </a:lnTo>
                <a:lnTo>
                  <a:pt x="3407216" y="3471995"/>
                </a:lnTo>
                <a:cubicBezTo>
                  <a:pt x="2553855" y="3471995"/>
                  <a:pt x="1700493" y="3471995"/>
                  <a:pt x="847132" y="3471995"/>
                </a:cubicBezTo>
                <a:cubicBezTo>
                  <a:pt x="360031" y="3471995"/>
                  <a:pt x="1246" y="3113210"/>
                  <a:pt x="1246" y="2626109"/>
                </a:cubicBezTo>
                <a:cubicBezTo>
                  <a:pt x="0" y="1771502"/>
                  <a:pt x="0" y="916896"/>
                  <a:pt x="0"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3" name="Picture Placeholder 12">
            <a:extLst>
              <a:ext uri="{FF2B5EF4-FFF2-40B4-BE49-F238E27FC236}">
                <a16:creationId xmlns:a16="http://schemas.microsoft.com/office/drawing/2014/main" id="{140631C2-B638-450F-8176-1F9B3ECC7CB9}"/>
              </a:ext>
            </a:extLst>
          </p:cNvPr>
          <p:cNvSpPr>
            <a:spLocks noGrp="1"/>
          </p:cNvSpPr>
          <p:nvPr>
            <p:ph type="pic" sz="quarter" idx="11"/>
          </p:nvPr>
        </p:nvSpPr>
        <p:spPr>
          <a:xfrm>
            <a:off x="4080948" y="2901845"/>
            <a:ext cx="1735827" cy="1735998"/>
          </a:xfrm>
          <a:custGeom>
            <a:avLst/>
            <a:gdLst>
              <a:gd name="connsiteX0" fmla="*/ 0 w 3470749"/>
              <a:gd name="connsiteY0" fmla="*/ 0 h 3471995"/>
              <a:gd name="connsiteX1" fmla="*/ 69764 w 3470749"/>
              <a:gd name="connsiteY1" fmla="*/ 0 h 3471995"/>
              <a:gd name="connsiteX2" fmla="*/ 2639812 w 3470749"/>
              <a:gd name="connsiteY2" fmla="*/ 0 h 3471995"/>
              <a:gd name="connsiteX3" fmla="*/ 3470749 w 3470749"/>
              <a:gd name="connsiteY3" fmla="*/ 830937 h 3471995"/>
              <a:gd name="connsiteX4" fmla="*/ 3470749 w 3470749"/>
              <a:gd name="connsiteY4" fmla="*/ 3400986 h 3471995"/>
              <a:gd name="connsiteX5" fmla="*/ 3470749 w 3470749"/>
              <a:gd name="connsiteY5" fmla="*/ 3471995 h 3471995"/>
              <a:gd name="connsiteX6" fmla="*/ 3405968 w 3470749"/>
              <a:gd name="connsiteY6" fmla="*/ 3471995 h 3471995"/>
              <a:gd name="connsiteX7" fmla="*/ 847132 w 3470749"/>
              <a:gd name="connsiteY7" fmla="*/ 3471995 h 3471995"/>
              <a:gd name="connsiteX8" fmla="*/ 0 w 3470749"/>
              <a:gd name="connsiteY8" fmla="*/ 2626109 h 3471995"/>
              <a:gd name="connsiteX9" fmla="*/ 0 w 3470749"/>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749" h="3471995">
                <a:moveTo>
                  <a:pt x="0" y="0"/>
                </a:moveTo>
                <a:lnTo>
                  <a:pt x="69764" y="0"/>
                </a:lnTo>
                <a:cubicBezTo>
                  <a:pt x="925616" y="0"/>
                  <a:pt x="1782714" y="0"/>
                  <a:pt x="2639812" y="0"/>
                </a:cubicBezTo>
                <a:cubicBezTo>
                  <a:pt x="3108227" y="0"/>
                  <a:pt x="3470749" y="363769"/>
                  <a:pt x="3470749" y="830937"/>
                </a:cubicBezTo>
                <a:cubicBezTo>
                  <a:pt x="3470749" y="1688035"/>
                  <a:pt x="3470749" y="2545133"/>
                  <a:pt x="3470749" y="3400986"/>
                </a:cubicBezTo>
                <a:lnTo>
                  <a:pt x="3470749" y="3471995"/>
                </a:lnTo>
                <a:lnTo>
                  <a:pt x="3405968" y="3471995"/>
                </a:lnTo>
                <a:cubicBezTo>
                  <a:pt x="2552607" y="3471995"/>
                  <a:pt x="1699247" y="3471995"/>
                  <a:pt x="847132" y="3471995"/>
                </a:cubicBezTo>
                <a:cubicBezTo>
                  <a:pt x="358785" y="3471995"/>
                  <a:pt x="0" y="3113210"/>
                  <a:pt x="0" y="2626109"/>
                </a:cubicBezTo>
                <a:cubicBezTo>
                  <a:pt x="0" y="1771502"/>
                  <a:pt x="0" y="916896"/>
                  <a:pt x="0"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4" name="Picture Placeholder 13">
            <a:extLst>
              <a:ext uri="{FF2B5EF4-FFF2-40B4-BE49-F238E27FC236}">
                <a16:creationId xmlns:a16="http://schemas.microsoft.com/office/drawing/2014/main" id="{A39852B6-9C7D-4801-B7B3-50BBF70EBFB2}"/>
              </a:ext>
            </a:extLst>
          </p:cNvPr>
          <p:cNvSpPr>
            <a:spLocks noGrp="1"/>
          </p:cNvSpPr>
          <p:nvPr>
            <p:ph type="pic" sz="quarter" idx="12"/>
          </p:nvPr>
        </p:nvSpPr>
        <p:spPr>
          <a:xfrm>
            <a:off x="6374953" y="2901845"/>
            <a:ext cx="1736727" cy="1735998"/>
          </a:xfrm>
          <a:custGeom>
            <a:avLst/>
            <a:gdLst>
              <a:gd name="connsiteX0" fmla="*/ 554 w 3472549"/>
              <a:gd name="connsiteY0" fmla="*/ 0 h 3471995"/>
              <a:gd name="connsiteX1" fmla="*/ 70318 w 3472549"/>
              <a:gd name="connsiteY1" fmla="*/ 0 h 3471995"/>
              <a:gd name="connsiteX2" fmla="*/ 2640367 w 3472549"/>
              <a:gd name="connsiteY2" fmla="*/ 0 h 3471995"/>
              <a:gd name="connsiteX3" fmla="*/ 3472549 w 3472549"/>
              <a:gd name="connsiteY3" fmla="*/ 830937 h 3471995"/>
              <a:gd name="connsiteX4" fmla="*/ 3472549 w 3472549"/>
              <a:gd name="connsiteY4" fmla="*/ 3400986 h 3471995"/>
              <a:gd name="connsiteX5" fmla="*/ 3472549 w 3472549"/>
              <a:gd name="connsiteY5" fmla="*/ 3471995 h 3471995"/>
              <a:gd name="connsiteX6" fmla="*/ 3406523 w 3472549"/>
              <a:gd name="connsiteY6" fmla="*/ 3471995 h 3471995"/>
              <a:gd name="connsiteX7" fmla="*/ 847686 w 3472549"/>
              <a:gd name="connsiteY7" fmla="*/ 3471995 h 3471995"/>
              <a:gd name="connsiteX8" fmla="*/ 554 w 3472549"/>
              <a:gd name="connsiteY8" fmla="*/ 2626109 h 3471995"/>
              <a:gd name="connsiteX9" fmla="*/ 554 w 3472549"/>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2549" h="3471995">
                <a:moveTo>
                  <a:pt x="554" y="0"/>
                </a:moveTo>
                <a:lnTo>
                  <a:pt x="70318" y="0"/>
                </a:lnTo>
                <a:cubicBezTo>
                  <a:pt x="926170" y="0"/>
                  <a:pt x="1783268" y="0"/>
                  <a:pt x="2640367" y="0"/>
                </a:cubicBezTo>
                <a:cubicBezTo>
                  <a:pt x="3107535" y="0"/>
                  <a:pt x="3472549" y="363769"/>
                  <a:pt x="3472549" y="830937"/>
                </a:cubicBezTo>
                <a:cubicBezTo>
                  <a:pt x="3472549" y="1688035"/>
                  <a:pt x="3472549" y="2545133"/>
                  <a:pt x="3472549" y="3400986"/>
                </a:cubicBezTo>
                <a:lnTo>
                  <a:pt x="3472549" y="3471995"/>
                </a:lnTo>
                <a:lnTo>
                  <a:pt x="3406523" y="3471995"/>
                </a:lnTo>
                <a:cubicBezTo>
                  <a:pt x="2553162" y="3471995"/>
                  <a:pt x="1701047" y="3471995"/>
                  <a:pt x="847686" y="3471995"/>
                </a:cubicBezTo>
                <a:cubicBezTo>
                  <a:pt x="359339" y="3471995"/>
                  <a:pt x="554" y="3113210"/>
                  <a:pt x="554" y="2626109"/>
                </a:cubicBezTo>
                <a:cubicBezTo>
                  <a:pt x="-692" y="1771502"/>
                  <a:pt x="554" y="916896"/>
                  <a:pt x="554"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
        <p:nvSpPr>
          <p:cNvPr id="15" name="Picture Placeholder 14">
            <a:extLst>
              <a:ext uri="{FF2B5EF4-FFF2-40B4-BE49-F238E27FC236}">
                <a16:creationId xmlns:a16="http://schemas.microsoft.com/office/drawing/2014/main" id="{F58D21AA-4A33-4ECE-BC71-9DDD2BF5DCA7}"/>
              </a:ext>
            </a:extLst>
          </p:cNvPr>
          <p:cNvSpPr>
            <a:spLocks noGrp="1"/>
          </p:cNvSpPr>
          <p:nvPr>
            <p:ph type="pic" sz="quarter" idx="13"/>
          </p:nvPr>
        </p:nvSpPr>
        <p:spPr>
          <a:xfrm>
            <a:off x="8669861" y="2901845"/>
            <a:ext cx="1736726" cy="1735998"/>
          </a:xfrm>
          <a:custGeom>
            <a:avLst/>
            <a:gdLst>
              <a:gd name="connsiteX0" fmla="*/ 554 w 3472548"/>
              <a:gd name="connsiteY0" fmla="*/ 0 h 3471995"/>
              <a:gd name="connsiteX1" fmla="*/ 70316 w 3472548"/>
              <a:gd name="connsiteY1" fmla="*/ 0 h 3471995"/>
              <a:gd name="connsiteX2" fmla="*/ 2640366 w 3472548"/>
              <a:gd name="connsiteY2" fmla="*/ 0 h 3471995"/>
              <a:gd name="connsiteX3" fmla="*/ 3472548 w 3472548"/>
              <a:gd name="connsiteY3" fmla="*/ 830937 h 3471995"/>
              <a:gd name="connsiteX4" fmla="*/ 3472548 w 3472548"/>
              <a:gd name="connsiteY4" fmla="*/ 3400986 h 3471995"/>
              <a:gd name="connsiteX5" fmla="*/ 3472548 w 3472548"/>
              <a:gd name="connsiteY5" fmla="*/ 3471995 h 3471995"/>
              <a:gd name="connsiteX6" fmla="*/ 3406522 w 3472548"/>
              <a:gd name="connsiteY6" fmla="*/ 3471995 h 3471995"/>
              <a:gd name="connsiteX7" fmla="*/ 847684 w 3472548"/>
              <a:gd name="connsiteY7" fmla="*/ 3471995 h 3471995"/>
              <a:gd name="connsiteX8" fmla="*/ 554 w 3472548"/>
              <a:gd name="connsiteY8" fmla="*/ 2626109 h 3471995"/>
              <a:gd name="connsiteX9" fmla="*/ 554 w 3472548"/>
              <a:gd name="connsiteY9" fmla="*/ 61044 h 347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2548" h="3471995">
                <a:moveTo>
                  <a:pt x="554" y="0"/>
                </a:moveTo>
                <a:lnTo>
                  <a:pt x="70316" y="0"/>
                </a:lnTo>
                <a:cubicBezTo>
                  <a:pt x="927414" y="0"/>
                  <a:pt x="1784514" y="0"/>
                  <a:pt x="2640366" y="0"/>
                </a:cubicBezTo>
                <a:cubicBezTo>
                  <a:pt x="3108780" y="0"/>
                  <a:pt x="3472548" y="363769"/>
                  <a:pt x="3472548" y="830937"/>
                </a:cubicBezTo>
                <a:cubicBezTo>
                  <a:pt x="3472548" y="1688035"/>
                  <a:pt x="3472548" y="2545133"/>
                  <a:pt x="3472548" y="3400986"/>
                </a:cubicBezTo>
                <a:lnTo>
                  <a:pt x="3472548" y="3471995"/>
                </a:lnTo>
                <a:lnTo>
                  <a:pt x="3406522" y="3471995"/>
                </a:lnTo>
                <a:cubicBezTo>
                  <a:pt x="2553160" y="3471995"/>
                  <a:pt x="1699800" y="3471995"/>
                  <a:pt x="847684" y="3471995"/>
                </a:cubicBezTo>
                <a:cubicBezTo>
                  <a:pt x="359338" y="3471995"/>
                  <a:pt x="554" y="3113210"/>
                  <a:pt x="554" y="2626109"/>
                </a:cubicBezTo>
                <a:cubicBezTo>
                  <a:pt x="-692" y="1771502"/>
                  <a:pt x="554" y="916896"/>
                  <a:pt x="554" y="61044"/>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125023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63D1-024B-4977-A070-B38274FA7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A1902-886E-4801-894A-0BDE6279ED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08B3F-60E3-4467-B038-6D45F75296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F051B-08CD-445F-8BC1-1ED6EF0B75EE}"/>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6" name="Footer Placeholder 5">
            <a:extLst>
              <a:ext uri="{FF2B5EF4-FFF2-40B4-BE49-F238E27FC236}">
                <a16:creationId xmlns:a16="http://schemas.microsoft.com/office/drawing/2014/main" id="{4F40686F-77BB-45F1-B217-273F3A3560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CE218-BB89-4E9C-9780-EBCEB6E12081}"/>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287970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7D7C-F9CE-48B5-9571-834C4F6B3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FF7DF-97A8-46F0-A5F3-740F33B96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A92C93-3F92-40BC-883C-D98B84A6E9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62533-FB29-4E8D-9E43-9129231F3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B55744-F63C-4A0D-B006-6CC01F7040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C3227F-D65C-4349-A27B-D334B0827616}"/>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8" name="Footer Placeholder 7">
            <a:extLst>
              <a:ext uri="{FF2B5EF4-FFF2-40B4-BE49-F238E27FC236}">
                <a16:creationId xmlns:a16="http://schemas.microsoft.com/office/drawing/2014/main" id="{F6B4B43C-5C64-49FF-9F94-74C0DA61A5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3F93A9-841B-423B-A5A3-498E3860FD8F}"/>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159924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C0C2-D4C8-4783-B18D-8A92F384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37C794-31DB-4802-9F1E-888311CF5244}"/>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4" name="Footer Placeholder 3">
            <a:extLst>
              <a:ext uri="{FF2B5EF4-FFF2-40B4-BE49-F238E27FC236}">
                <a16:creationId xmlns:a16="http://schemas.microsoft.com/office/drawing/2014/main" id="{81B640EF-4C75-4BFA-A8B2-C9015F51AE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33FDE4-874F-4B69-B21A-9259A8307643}"/>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335589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230DA-DE6F-43FD-806E-ECC9A553BFE5}"/>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3" name="Footer Placeholder 2">
            <a:extLst>
              <a:ext uri="{FF2B5EF4-FFF2-40B4-BE49-F238E27FC236}">
                <a16:creationId xmlns:a16="http://schemas.microsoft.com/office/drawing/2014/main" id="{F1434E7D-F955-4181-90E6-317E05D739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EDAE3E-4981-4780-A600-08317A37CA9A}"/>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200498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1FD8-A311-4A74-8395-AABEABF60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AAC1A-E85E-44AE-9EFB-92168D5B7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B9E1CC-5533-4E48-AB79-8F185C4A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3DCA77-DB4B-441E-9E41-B0F1A2F5A817}"/>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6" name="Footer Placeholder 5">
            <a:extLst>
              <a:ext uri="{FF2B5EF4-FFF2-40B4-BE49-F238E27FC236}">
                <a16:creationId xmlns:a16="http://schemas.microsoft.com/office/drawing/2014/main" id="{0B86DBE8-39A4-45A5-AD8C-B65E535CFC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B1CE18-BC21-4294-8390-A704CBEC215A}"/>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317448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0AAE-78CF-44AD-ABAD-D6AF43D0E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6A0F6-5AC8-4ACD-821C-A621A0F12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DA2050-AA11-4D1F-B782-B08B19D5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BC927D-DBCC-4758-BD8C-B085E062F751}"/>
              </a:ext>
            </a:extLst>
          </p:cNvPr>
          <p:cNvSpPr>
            <a:spLocks noGrp="1"/>
          </p:cNvSpPr>
          <p:nvPr>
            <p:ph type="dt" sz="half" idx="10"/>
          </p:nvPr>
        </p:nvSpPr>
        <p:spPr/>
        <p:txBody>
          <a:bodyPr/>
          <a:lstStyle/>
          <a:p>
            <a:fld id="{A62B5808-5087-4D7F-BA2C-6744B13EC9F4}" type="datetimeFigureOut">
              <a:rPr lang="en-US" smtClean="0"/>
              <a:t>8/11/2021</a:t>
            </a:fld>
            <a:endParaRPr lang="en-US" dirty="0"/>
          </a:p>
        </p:txBody>
      </p:sp>
      <p:sp>
        <p:nvSpPr>
          <p:cNvPr id="6" name="Footer Placeholder 5">
            <a:extLst>
              <a:ext uri="{FF2B5EF4-FFF2-40B4-BE49-F238E27FC236}">
                <a16:creationId xmlns:a16="http://schemas.microsoft.com/office/drawing/2014/main" id="{BE7B620D-067E-464D-8175-AF9D7FC1F4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7408D2-921C-47B2-8420-FD7388B9EFEB}"/>
              </a:ext>
            </a:extLst>
          </p:cNvPr>
          <p:cNvSpPr>
            <a:spLocks noGrp="1"/>
          </p:cNvSpPr>
          <p:nvPr>
            <p:ph type="sldNum" sz="quarter" idx="12"/>
          </p:nvPr>
        </p:nvSpPr>
        <p:spPr/>
        <p:txBody>
          <a:bodyPr/>
          <a:lstStyle/>
          <a:p>
            <a:fld id="{61675498-A2A9-4642-8DA4-34A4CCFC582D}" type="slidenum">
              <a:rPr lang="en-US" smtClean="0"/>
              <a:t>‹#›</a:t>
            </a:fld>
            <a:endParaRPr lang="en-US" dirty="0"/>
          </a:p>
        </p:txBody>
      </p:sp>
    </p:spTree>
    <p:extLst>
      <p:ext uri="{BB962C8B-B14F-4D97-AF65-F5344CB8AC3E}">
        <p14:creationId xmlns:p14="http://schemas.microsoft.com/office/powerpoint/2010/main" val="403582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35D3-AA8D-4A2A-BCDA-73A665010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5141-149A-4B93-909A-A82507D0A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0671E-A92C-4847-9F4F-480B1F1250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B5808-5087-4D7F-BA2C-6744B13EC9F4}" type="datetimeFigureOut">
              <a:rPr lang="en-US" smtClean="0"/>
              <a:t>8/11/2021</a:t>
            </a:fld>
            <a:endParaRPr lang="en-US" dirty="0"/>
          </a:p>
        </p:txBody>
      </p:sp>
      <p:sp>
        <p:nvSpPr>
          <p:cNvPr id="5" name="Footer Placeholder 4">
            <a:extLst>
              <a:ext uri="{FF2B5EF4-FFF2-40B4-BE49-F238E27FC236}">
                <a16:creationId xmlns:a16="http://schemas.microsoft.com/office/drawing/2014/main" id="{E24B2A07-B770-4767-BFC0-60354949F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B0954E-0E97-4427-AE6F-F064EBC7A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75498-A2A9-4642-8DA4-34A4CCFC582D}" type="slidenum">
              <a:rPr lang="en-US" smtClean="0"/>
              <a:t>‹#›</a:t>
            </a:fld>
            <a:endParaRPr lang="en-US" dirty="0"/>
          </a:p>
        </p:txBody>
      </p:sp>
    </p:spTree>
    <p:extLst>
      <p:ext uri="{BB962C8B-B14F-4D97-AF65-F5344CB8AC3E}">
        <p14:creationId xmlns:p14="http://schemas.microsoft.com/office/powerpoint/2010/main" val="87154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7951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ctr" defTabSz="914217" rtl="0" eaLnBrk="1" latinLnBrk="0" hangingPunct="1">
        <a:lnSpc>
          <a:spcPct val="90000"/>
        </a:lnSpc>
        <a:spcBef>
          <a:spcPct val="0"/>
        </a:spcBef>
        <a:buNone/>
        <a:defRPr lang="en-US" sz="4000" b="1" i="0" kern="1200" spc="-50" baseline="0">
          <a:solidFill>
            <a:schemeClr val="tx2"/>
          </a:solidFill>
          <a:latin typeface="Poppins" panose="00000500000000000000" pitchFamily="2" charset="0"/>
          <a:ea typeface="Open Sans Light" panose="020B0306030504020204" pitchFamily="34" charset="0"/>
          <a:cs typeface="Poppins Light"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200" b="0" i="0" kern="1200" spc="-15" baseline="0" dirty="0" smtClean="0">
          <a:solidFill>
            <a:schemeClr val="tx1"/>
          </a:solidFill>
          <a:effectLst/>
          <a:latin typeface="Poppins" panose="00000500000000000000" pitchFamily="2" charset="0"/>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800" b="0" i="0" kern="1200" spc="-15" baseline="0" dirty="0" smtClean="0">
          <a:solidFill>
            <a:schemeClr val="tx1"/>
          </a:solidFill>
          <a:effectLst/>
          <a:latin typeface="Poppins" panose="00000500000000000000" pitchFamily="2" charset="0"/>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anose="00000500000000000000" pitchFamily="2" charset="0"/>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anose="00000500000000000000" pitchFamily="2" charset="0"/>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a:solidFill>
            <a:schemeClr val="tx1"/>
          </a:solidFill>
          <a:effectLst/>
          <a:latin typeface="Poppins" panose="00000500000000000000" pitchFamily="2" charset="0"/>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25.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1.e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0.sv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5.emf"/><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4.sv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0.emf"/><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9.sv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65.emf"/><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4.sv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2.svg"/><Relationship Id="rId7" Type="http://schemas.openxmlformats.org/officeDocument/2006/relationships/image" Target="../media/image66.emf"/><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4.sv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C71480-DA39-4CD8-8E09-5D82F2DA692B}"/>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68241" y="58075"/>
            <a:ext cx="3032059" cy="1393354"/>
          </a:xfrm>
          <a:prstGeom prst="rect">
            <a:avLst/>
          </a:prstGeom>
        </p:spPr>
      </p:pic>
      <p:sp>
        <p:nvSpPr>
          <p:cNvPr id="9" name="TextBox 8">
            <a:extLst>
              <a:ext uri="{FF2B5EF4-FFF2-40B4-BE49-F238E27FC236}">
                <a16:creationId xmlns:a16="http://schemas.microsoft.com/office/drawing/2014/main" id="{6AE2D566-5687-4241-986D-A6CBC7830275}"/>
              </a:ext>
            </a:extLst>
          </p:cNvPr>
          <p:cNvSpPr txBox="1"/>
          <p:nvPr/>
        </p:nvSpPr>
        <p:spPr>
          <a:xfrm>
            <a:off x="1499301" y="2459504"/>
            <a:ext cx="9682074" cy="2308324"/>
          </a:xfrm>
          <a:prstGeom prst="rect">
            <a:avLst/>
          </a:prstGeom>
          <a:noFill/>
        </p:spPr>
        <p:txBody>
          <a:bodyPr wrap="none" rtlCol="0">
            <a:spAutoFit/>
          </a:bodyPr>
          <a:lstStyle/>
          <a:p>
            <a:pPr algn="ctr"/>
            <a:r>
              <a:rPr lang="en-US" sz="7200" dirty="0">
                <a:latin typeface="Calibri" panose="020F0502020204030204" pitchFamily="34" charset="0"/>
                <a:cs typeface="Calibri" panose="020F0502020204030204" pitchFamily="34" charset="0"/>
              </a:rPr>
              <a:t>2021 Priority Setting and </a:t>
            </a:r>
            <a:br>
              <a:rPr lang="en-US" sz="7200" dirty="0">
                <a:latin typeface="Calibri" panose="020F0502020204030204" pitchFamily="34" charset="0"/>
                <a:cs typeface="Calibri" panose="020F0502020204030204" pitchFamily="34" charset="0"/>
              </a:rPr>
            </a:br>
            <a:r>
              <a:rPr lang="en-US" sz="7200" dirty="0">
                <a:latin typeface="Calibri" panose="020F0502020204030204" pitchFamily="34" charset="0"/>
                <a:cs typeface="Calibri" panose="020F0502020204030204" pitchFamily="34" charset="0"/>
              </a:rPr>
              <a:t>Resource Allocations</a:t>
            </a:r>
          </a:p>
        </p:txBody>
      </p:sp>
      <p:pic>
        <p:nvPicPr>
          <p:cNvPr id="11" name="Picture 10">
            <a:extLst>
              <a:ext uri="{FF2B5EF4-FFF2-40B4-BE49-F238E27FC236}">
                <a16:creationId xmlns:a16="http://schemas.microsoft.com/office/drawing/2014/main" id="{01021EF8-F23F-46C5-B6DF-44CC9E621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223561"/>
            <a:ext cx="1674998" cy="501291"/>
          </a:xfrm>
          <a:prstGeom prst="rect">
            <a:avLst/>
          </a:prstGeom>
        </p:spPr>
      </p:pic>
    </p:spTree>
    <p:extLst>
      <p:ext uri="{BB962C8B-B14F-4D97-AF65-F5344CB8AC3E}">
        <p14:creationId xmlns:p14="http://schemas.microsoft.com/office/powerpoint/2010/main" val="300513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6887C7-1D69-4D76-874B-B5A6DA592890}"/>
              </a:ext>
            </a:extLst>
          </p:cNvPr>
          <p:cNvPicPr>
            <a:picLocks noChangeAspect="1"/>
          </p:cNvPicPr>
          <p:nvPr/>
        </p:nvPicPr>
        <p:blipFill>
          <a:blip r:embed="rId2"/>
          <a:stretch>
            <a:fillRect/>
          </a:stretch>
        </p:blipFill>
        <p:spPr>
          <a:xfrm>
            <a:off x="3783288" y="999288"/>
            <a:ext cx="7610911" cy="5669005"/>
          </a:xfrm>
          <a:prstGeom prst="rect">
            <a:avLst/>
          </a:prstGeom>
        </p:spPr>
      </p:pic>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1277169"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PSRA Procedure</a:t>
            </a:r>
          </a:p>
        </p:txBody>
      </p:sp>
      <p:sp>
        <p:nvSpPr>
          <p:cNvPr id="6" name="Rectangle 5">
            <a:extLst>
              <a:ext uri="{FF2B5EF4-FFF2-40B4-BE49-F238E27FC236}">
                <a16:creationId xmlns:a16="http://schemas.microsoft.com/office/drawing/2014/main" id="{AC8C7E99-A5C3-4C47-BD55-2D65ABAFDD44}"/>
              </a:ext>
            </a:extLst>
          </p:cNvPr>
          <p:cNvSpPr/>
          <p:nvPr/>
        </p:nvSpPr>
        <p:spPr>
          <a:xfrm>
            <a:off x="528641" y="1471613"/>
            <a:ext cx="2657475" cy="4157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E9100A-C8FE-443D-BF0D-04CA2512939F}"/>
              </a:ext>
            </a:extLst>
          </p:cNvPr>
          <p:cNvSpPr/>
          <p:nvPr/>
        </p:nvSpPr>
        <p:spPr>
          <a:xfrm>
            <a:off x="892971" y="1728788"/>
            <a:ext cx="1928813" cy="1928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65D91A-837F-47F3-819B-C16E63CACDB4}"/>
              </a:ext>
            </a:extLst>
          </p:cNvPr>
          <p:cNvSpPr/>
          <p:nvPr/>
        </p:nvSpPr>
        <p:spPr>
          <a:xfrm>
            <a:off x="1131097" y="1971675"/>
            <a:ext cx="1457325" cy="145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1</a:t>
            </a:r>
            <a:endParaRPr lang="en-US" b="1" dirty="0">
              <a:solidFill>
                <a:schemeClr val="tx1"/>
              </a:solidFill>
            </a:endParaRPr>
          </a:p>
        </p:txBody>
      </p:sp>
      <p:sp>
        <p:nvSpPr>
          <p:cNvPr id="9" name="TextBox 8">
            <a:extLst>
              <a:ext uri="{FF2B5EF4-FFF2-40B4-BE49-F238E27FC236}">
                <a16:creationId xmlns:a16="http://schemas.microsoft.com/office/drawing/2014/main" id="{E74D48A4-6EDE-4DA5-A64F-B6FA4CB38A12}"/>
              </a:ext>
            </a:extLst>
          </p:cNvPr>
          <p:cNvSpPr txBox="1"/>
          <p:nvPr/>
        </p:nvSpPr>
        <p:spPr>
          <a:xfrm>
            <a:off x="528641" y="3825598"/>
            <a:ext cx="2657474"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STAGE 1</a:t>
            </a:r>
          </a:p>
        </p:txBody>
      </p:sp>
      <p:sp>
        <p:nvSpPr>
          <p:cNvPr id="2" name="Rectangle 1">
            <a:extLst>
              <a:ext uri="{FF2B5EF4-FFF2-40B4-BE49-F238E27FC236}">
                <a16:creationId xmlns:a16="http://schemas.microsoft.com/office/drawing/2014/main" id="{CCF32E88-8EAC-4C9B-82D4-8446E9D8453A}"/>
              </a:ext>
            </a:extLst>
          </p:cNvPr>
          <p:cNvSpPr/>
          <p:nvPr/>
        </p:nvSpPr>
        <p:spPr>
          <a:xfrm>
            <a:off x="528640" y="4445375"/>
            <a:ext cx="2657475" cy="646331"/>
          </a:xfrm>
          <a:prstGeom prst="rect">
            <a:avLst/>
          </a:prstGeom>
        </p:spPr>
        <p:txBody>
          <a:bodyPr wrap="square">
            <a:spAutoFit/>
          </a:bodyPr>
          <a:lstStyle/>
          <a:p>
            <a:pPr algn="ctr"/>
            <a:r>
              <a:rPr lang="en-US" b="1" dirty="0"/>
              <a:t>Planning and </a:t>
            </a:r>
          </a:p>
          <a:p>
            <a:pPr algn="ctr"/>
            <a:r>
              <a:rPr lang="en-US" b="1" dirty="0"/>
              <a:t>Resource Allocation </a:t>
            </a:r>
            <a:endParaRPr lang="en-US" dirty="0"/>
          </a:p>
        </p:txBody>
      </p:sp>
      <p:sp>
        <p:nvSpPr>
          <p:cNvPr id="10" name="Slide Number Placeholder 6">
            <a:extLst>
              <a:ext uri="{FF2B5EF4-FFF2-40B4-BE49-F238E27FC236}">
                <a16:creationId xmlns:a16="http://schemas.microsoft.com/office/drawing/2014/main" id="{6ACA91D9-98F0-4498-B406-DCDD9724EC89}"/>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10</a:t>
            </a:fld>
            <a:endParaRPr lang="en-US" b="1" dirty="0"/>
          </a:p>
        </p:txBody>
      </p:sp>
      <p:sp>
        <p:nvSpPr>
          <p:cNvPr id="12" name="Text Box 2">
            <a:extLst>
              <a:ext uri="{FF2B5EF4-FFF2-40B4-BE49-F238E27FC236}">
                <a16:creationId xmlns:a16="http://schemas.microsoft.com/office/drawing/2014/main" id="{CD0D6D8E-EEBD-4876-A297-C4EB15864397}"/>
              </a:ext>
            </a:extLst>
          </p:cNvPr>
          <p:cNvSpPr txBox="1">
            <a:spLocks noChangeArrowheads="1"/>
          </p:cNvSpPr>
          <p:nvPr/>
        </p:nvSpPr>
        <p:spPr bwMode="auto">
          <a:xfrm>
            <a:off x="4909231" y="6058693"/>
            <a:ext cx="5359024" cy="662782"/>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2022/23 Priority Setting Process – Norfolk TGA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37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1099830"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PSRA Procedure</a:t>
            </a:r>
          </a:p>
        </p:txBody>
      </p:sp>
      <p:sp>
        <p:nvSpPr>
          <p:cNvPr id="12" name="Rectangle 11">
            <a:extLst>
              <a:ext uri="{FF2B5EF4-FFF2-40B4-BE49-F238E27FC236}">
                <a16:creationId xmlns:a16="http://schemas.microsoft.com/office/drawing/2014/main" id="{75C9499B-1FCE-4792-B7E5-9260C0E7F3F5}"/>
              </a:ext>
            </a:extLst>
          </p:cNvPr>
          <p:cNvSpPr/>
          <p:nvPr/>
        </p:nvSpPr>
        <p:spPr>
          <a:xfrm>
            <a:off x="3433759" y="1055609"/>
            <a:ext cx="8096255" cy="5539978"/>
          </a:xfrm>
          <a:prstGeom prst="rect">
            <a:avLst/>
          </a:prstGeom>
          <a:solidFill>
            <a:schemeClr val="accent1">
              <a:lumMod val="20000"/>
              <a:lumOff val="80000"/>
            </a:schemeClr>
          </a:solidFill>
        </p:spPr>
        <p:txBody>
          <a:bodyPr wrap="square">
            <a:spAutoFit/>
          </a:bodyPr>
          <a:lstStyle/>
          <a:p>
            <a:r>
              <a:rPr lang="en-US" b="1" dirty="0"/>
              <a:t>Description of the Community Input Process </a:t>
            </a:r>
            <a:endParaRPr lang="en-US" dirty="0"/>
          </a:p>
          <a:p>
            <a:r>
              <a:rPr lang="en-US" dirty="0"/>
              <a:t>Describe the overall community input process and how it informs the PC/PB priority setting and resource allocation process for the jurisdiction and include a summary of how the process was conducted. Also, include a discussion of how the input process has helped inform the RWHAP Part A service priorities and resource allocations, as well as a description of how the input process is interwoven into your RWHAP Part A activities.</a:t>
            </a:r>
          </a:p>
          <a:p>
            <a:endParaRPr lang="en-US" dirty="0"/>
          </a:p>
          <a:p>
            <a:r>
              <a:rPr lang="en-US" u="sng" dirty="0"/>
              <a:t>Specifically, address: </a:t>
            </a:r>
          </a:p>
          <a:p>
            <a:pPr marL="400050" indent="-400050">
              <a:buFont typeface="+mj-lt"/>
              <a:buAutoNum type="romanLcPeriod"/>
            </a:pPr>
            <a:r>
              <a:rPr lang="en-US" sz="1600" dirty="0"/>
              <a:t>How people with HIV were involved in the planning and allocation processes and how their priorities were considered in the process;</a:t>
            </a:r>
          </a:p>
          <a:p>
            <a:pPr marL="400050" indent="-400050">
              <a:buFont typeface="+mj-lt"/>
              <a:buAutoNum type="romanLcPeriod"/>
            </a:pPr>
            <a:r>
              <a:rPr lang="en-US" sz="1600" dirty="0"/>
              <a:t>How the input of the community was considered and whether the community input process adequately addressed any funding increases or decreases in the RWHAP Part A award;</a:t>
            </a:r>
          </a:p>
          <a:p>
            <a:pPr marL="400050" indent="-400050">
              <a:buFont typeface="+mj-lt"/>
              <a:buAutoNum type="romanLcPeriod"/>
            </a:pPr>
            <a:r>
              <a:rPr lang="en-US" sz="1600" dirty="0"/>
              <a:t>How MAI funding was considered during the planning process to enhance services to minority populations;</a:t>
            </a:r>
          </a:p>
          <a:p>
            <a:pPr marL="400050" indent="-400050">
              <a:buFont typeface="+mj-lt"/>
              <a:buAutoNum type="romanLcPeriod"/>
            </a:pPr>
            <a:r>
              <a:rPr lang="en-US" sz="1600" dirty="0"/>
              <a:t>How data were used in the priority setting and allocation processes to increase access to core medical services, ensure access to services for women, infants, children, and youth (WICY) and to reduce disparities in access to HIV care in the EMA/TGA; and</a:t>
            </a:r>
          </a:p>
          <a:p>
            <a:pPr marL="400050" indent="-400050">
              <a:buFont typeface="+mj-lt"/>
              <a:buAutoNum type="romanLcPeriod"/>
            </a:pPr>
            <a:r>
              <a:rPr lang="en-US" sz="1600" dirty="0"/>
              <a:t>Any significant changes in the prioritization and allocation process from 2019 to 2020 project periods and the rationale for making those changes.</a:t>
            </a:r>
            <a:endParaRPr lang="en-US" dirty="0"/>
          </a:p>
        </p:txBody>
      </p:sp>
      <p:sp>
        <p:nvSpPr>
          <p:cNvPr id="6" name="Rectangle 5">
            <a:extLst>
              <a:ext uri="{FF2B5EF4-FFF2-40B4-BE49-F238E27FC236}">
                <a16:creationId xmlns:a16="http://schemas.microsoft.com/office/drawing/2014/main" id="{AC8C7E99-A5C3-4C47-BD55-2D65ABAFDD44}"/>
              </a:ext>
            </a:extLst>
          </p:cNvPr>
          <p:cNvSpPr/>
          <p:nvPr/>
        </p:nvSpPr>
        <p:spPr>
          <a:xfrm>
            <a:off x="528641" y="1471613"/>
            <a:ext cx="2657475" cy="4157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E9100A-C8FE-443D-BF0D-04CA2512939F}"/>
              </a:ext>
            </a:extLst>
          </p:cNvPr>
          <p:cNvSpPr/>
          <p:nvPr/>
        </p:nvSpPr>
        <p:spPr>
          <a:xfrm>
            <a:off x="892971" y="1728788"/>
            <a:ext cx="1928813" cy="1928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65D91A-837F-47F3-819B-C16E63CACDB4}"/>
              </a:ext>
            </a:extLst>
          </p:cNvPr>
          <p:cNvSpPr/>
          <p:nvPr/>
        </p:nvSpPr>
        <p:spPr>
          <a:xfrm>
            <a:off x="1131097" y="1971675"/>
            <a:ext cx="1457325" cy="145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2</a:t>
            </a:r>
            <a:endParaRPr lang="en-US" b="1" dirty="0">
              <a:solidFill>
                <a:schemeClr val="tx1"/>
              </a:solidFill>
            </a:endParaRPr>
          </a:p>
        </p:txBody>
      </p:sp>
      <p:sp>
        <p:nvSpPr>
          <p:cNvPr id="9" name="TextBox 8">
            <a:extLst>
              <a:ext uri="{FF2B5EF4-FFF2-40B4-BE49-F238E27FC236}">
                <a16:creationId xmlns:a16="http://schemas.microsoft.com/office/drawing/2014/main" id="{E74D48A4-6EDE-4DA5-A64F-B6FA4CB38A12}"/>
              </a:ext>
            </a:extLst>
          </p:cNvPr>
          <p:cNvSpPr txBox="1"/>
          <p:nvPr/>
        </p:nvSpPr>
        <p:spPr>
          <a:xfrm>
            <a:off x="528641" y="3825598"/>
            <a:ext cx="2657474"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STAGE 2</a:t>
            </a:r>
          </a:p>
        </p:txBody>
      </p:sp>
      <p:sp>
        <p:nvSpPr>
          <p:cNvPr id="2" name="Rectangle 1">
            <a:extLst>
              <a:ext uri="{FF2B5EF4-FFF2-40B4-BE49-F238E27FC236}">
                <a16:creationId xmlns:a16="http://schemas.microsoft.com/office/drawing/2014/main" id="{CCF32E88-8EAC-4C9B-82D4-8446E9D8453A}"/>
              </a:ext>
            </a:extLst>
          </p:cNvPr>
          <p:cNvSpPr/>
          <p:nvPr/>
        </p:nvSpPr>
        <p:spPr>
          <a:xfrm>
            <a:off x="528640" y="4445375"/>
            <a:ext cx="2657475" cy="646331"/>
          </a:xfrm>
          <a:prstGeom prst="rect">
            <a:avLst/>
          </a:prstGeom>
        </p:spPr>
        <p:txBody>
          <a:bodyPr wrap="square">
            <a:spAutoFit/>
          </a:bodyPr>
          <a:lstStyle/>
          <a:p>
            <a:pPr algn="ctr"/>
            <a:r>
              <a:rPr lang="en-US" b="1" dirty="0"/>
              <a:t>Description of the</a:t>
            </a:r>
            <a:br>
              <a:rPr lang="en-US" b="1" dirty="0"/>
            </a:br>
            <a:r>
              <a:rPr lang="en-US" b="1" dirty="0"/>
              <a:t>Community Input Process</a:t>
            </a:r>
            <a:endParaRPr lang="en-US" dirty="0"/>
          </a:p>
        </p:txBody>
      </p:sp>
      <p:sp>
        <p:nvSpPr>
          <p:cNvPr id="10" name="Slide Number Placeholder 6">
            <a:extLst>
              <a:ext uri="{FF2B5EF4-FFF2-40B4-BE49-F238E27FC236}">
                <a16:creationId xmlns:a16="http://schemas.microsoft.com/office/drawing/2014/main" id="{BAE87D0E-F66E-4316-8431-44CA09E54761}"/>
              </a:ext>
            </a:extLst>
          </p:cNvPr>
          <p:cNvSpPr>
            <a:spLocks noGrp="1"/>
          </p:cNvSpPr>
          <p:nvPr>
            <p:ph type="sldNum" sz="quarter" idx="12"/>
          </p:nvPr>
        </p:nvSpPr>
        <p:spPr>
          <a:xfrm>
            <a:off x="11530014" y="6292115"/>
            <a:ext cx="569118" cy="543664"/>
          </a:xfrm>
        </p:spPr>
        <p:txBody>
          <a:bodyPr/>
          <a:lstStyle/>
          <a:p>
            <a:fld id="{61675498-A2A9-4642-8DA4-34A4CCFC582D}" type="slidenum">
              <a:rPr lang="en-US" sz="2400" b="1" smtClean="0"/>
              <a:t>11</a:t>
            </a:fld>
            <a:endParaRPr lang="en-US" b="1" dirty="0"/>
          </a:p>
        </p:txBody>
      </p:sp>
    </p:spTree>
    <p:extLst>
      <p:ext uri="{BB962C8B-B14F-4D97-AF65-F5344CB8AC3E}">
        <p14:creationId xmlns:p14="http://schemas.microsoft.com/office/powerpoint/2010/main" val="316056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0412645"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PSRA Procedure</a:t>
            </a:r>
          </a:p>
        </p:txBody>
      </p:sp>
      <p:sp>
        <p:nvSpPr>
          <p:cNvPr id="6" name="Rectangle 5">
            <a:extLst>
              <a:ext uri="{FF2B5EF4-FFF2-40B4-BE49-F238E27FC236}">
                <a16:creationId xmlns:a16="http://schemas.microsoft.com/office/drawing/2014/main" id="{AC8C7E99-A5C3-4C47-BD55-2D65ABAFDD44}"/>
              </a:ext>
            </a:extLst>
          </p:cNvPr>
          <p:cNvSpPr/>
          <p:nvPr/>
        </p:nvSpPr>
        <p:spPr>
          <a:xfrm>
            <a:off x="528641" y="1471613"/>
            <a:ext cx="2657475" cy="4157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E9100A-C8FE-443D-BF0D-04CA2512939F}"/>
              </a:ext>
            </a:extLst>
          </p:cNvPr>
          <p:cNvSpPr/>
          <p:nvPr/>
        </p:nvSpPr>
        <p:spPr>
          <a:xfrm>
            <a:off x="892971" y="1728788"/>
            <a:ext cx="1928813" cy="1928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65D91A-837F-47F3-819B-C16E63CACDB4}"/>
              </a:ext>
            </a:extLst>
          </p:cNvPr>
          <p:cNvSpPr/>
          <p:nvPr/>
        </p:nvSpPr>
        <p:spPr>
          <a:xfrm>
            <a:off x="1131097" y="1971675"/>
            <a:ext cx="1457325" cy="145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2</a:t>
            </a:r>
            <a:endParaRPr lang="en-US" b="1" dirty="0">
              <a:solidFill>
                <a:schemeClr val="tx1"/>
              </a:solidFill>
            </a:endParaRPr>
          </a:p>
        </p:txBody>
      </p:sp>
      <p:sp>
        <p:nvSpPr>
          <p:cNvPr id="9" name="TextBox 8">
            <a:extLst>
              <a:ext uri="{FF2B5EF4-FFF2-40B4-BE49-F238E27FC236}">
                <a16:creationId xmlns:a16="http://schemas.microsoft.com/office/drawing/2014/main" id="{E74D48A4-6EDE-4DA5-A64F-B6FA4CB38A12}"/>
              </a:ext>
            </a:extLst>
          </p:cNvPr>
          <p:cNvSpPr txBox="1"/>
          <p:nvPr/>
        </p:nvSpPr>
        <p:spPr>
          <a:xfrm>
            <a:off x="528641" y="3825598"/>
            <a:ext cx="2657474"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STAGE 2</a:t>
            </a:r>
          </a:p>
        </p:txBody>
      </p:sp>
      <p:sp>
        <p:nvSpPr>
          <p:cNvPr id="2" name="Rectangle 1">
            <a:extLst>
              <a:ext uri="{FF2B5EF4-FFF2-40B4-BE49-F238E27FC236}">
                <a16:creationId xmlns:a16="http://schemas.microsoft.com/office/drawing/2014/main" id="{CCF32E88-8EAC-4C9B-82D4-8446E9D8453A}"/>
              </a:ext>
            </a:extLst>
          </p:cNvPr>
          <p:cNvSpPr/>
          <p:nvPr/>
        </p:nvSpPr>
        <p:spPr>
          <a:xfrm>
            <a:off x="528640" y="4445375"/>
            <a:ext cx="2657475" cy="646331"/>
          </a:xfrm>
          <a:prstGeom prst="rect">
            <a:avLst/>
          </a:prstGeom>
        </p:spPr>
        <p:txBody>
          <a:bodyPr wrap="square">
            <a:spAutoFit/>
          </a:bodyPr>
          <a:lstStyle/>
          <a:p>
            <a:pPr algn="ctr"/>
            <a:r>
              <a:rPr lang="en-US" b="1" dirty="0"/>
              <a:t>Description of the</a:t>
            </a:r>
            <a:br>
              <a:rPr lang="en-US" b="1" dirty="0"/>
            </a:br>
            <a:r>
              <a:rPr lang="en-US" b="1" dirty="0"/>
              <a:t>Community Input Process</a:t>
            </a:r>
            <a:endParaRPr lang="en-US" dirty="0"/>
          </a:p>
        </p:txBody>
      </p:sp>
      <p:pic>
        <p:nvPicPr>
          <p:cNvPr id="1034" name="Picture 10" descr="https://thumbs.dreamstime.com/z/flat-people-characters-avatars-icons-set-many-modern-city-people-vector-cartoon-illustration-isolated-white-background-78572209.jpg">
            <a:extLst>
              <a:ext uri="{FF2B5EF4-FFF2-40B4-BE49-F238E27FC236}">
                <a16:creationId xmlns:a16="http://schemas.microsoft.com/office/drawing/2014/main" id="{34C2535B-B51E-4963-A0EB-54E8A16C64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72" t="2766" r="45495" b="78542"/>
          <a:stretch/>
        </p:blipFill>
        <p:spPr bwMode="auto">
          <a:xfrm>
            <a:off x="3543708" y="3264252"/>
            <a:ext cx="1135062" cy="12819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thumbs.dreamstime.com/z/flat-people-characters-avatars-icons-set-many-modern-city-people-vector-cartoon-illustration-isolated-white-background-78572209.jpg">
            <a:extLst>
              <a:ext uri="{FF2B5EF4-FFF2-40B4-BE49-F238E27FC236}">
                <a16:creationId xmlns:a16="http://schemas.microsoft.com/office/drawing/2014/main" id="{D02290BC-DD35-4059-989E-CA5E767DE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28" t="21458" r="62345" b="59850"/>
          <a:stretch/>
        </p:blipFill>
        <p:spPr bwMode="auto">
          <a:xfrm>
            <a:off x="9198388" y="4768540"/>
            <a:ext cx="1168156" cy="13276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humbs.dreamstime.com/z/flat-people-characters-avatars-icons-set-many-modern-city-people-vector-cartoon-illustration-isolated-white-background-78572209.jpg">
            <a:extLst>
              <a:ext uri="{FF2B5EF4-FFF2-40B4-BE49-F238E27FC236}">
                <a16:creationId xmlns:a16="http://schemas.microsoft.com/office/drawing/2014/main" id="{4ADB2AF7-A8B2-4001-A46B-06FEBD189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04" t="59583" r="44863" b="22510"/>
          <a:stretch/>
        </p:blipFill>
        <p:spPr bwMode="auto">
          <a:xfrm>
            <a:off x="4845022" y="5191273"/>
            <a:ext cx="1135062" cy="12280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thumbs.dreamstime.com/z/flat-people-characters-avatars-icons-set-many-modern-city-people-vector-cartoon-illustration-isolated-white-background-78572209.jpg">
            <a:extLst>
              <a:ext uri="{FF2B5EF4-FFF2-40B4-BE49-F238E27FC236}">
                <a16:creationId xmlns:a16="http://schemas.microsoft.com/office/drawing/2014/main" id="{A26A9F0D-4789-45FE-9F3E-AE5C103CF4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37" t="58750" r="28130" b="22558"/>
          <a:stretch/>
        </p:blipFill>
        <p:spPr bwMode="auto">
          <a:xfrm>
            <a:off x="7250499" y="1057135"/>
            <a:ext cx="1135062" cy="12819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thumbs.dreamstime.com/z/flat-people-characters-avatars-icons-set-many-modern-city-people-vector-cartoon-illustration-isolated-white-background-78572209.jpg">
            <a:extLst>
              <a:ext uri="{FF2B5EF4-FFF2-40B4-BE49-F238E27FC236}">
                <a16:creationId xmlns:a16="http://schemas.microsoft.com/office/drawing/2014/main" id="{E3103A46-877C-4516-A56F-E3128178E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83" t="21458" r="45284" b="59850"/>
          <a:stretch/>
        </p:blipFill>
        <p:spPr bwMode="auto">
          <a:xfrm>
            <a:off x="10018703" y="416182"/>
            <a:ext cx="1135062" cy="12819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thumbs.dreamstime.com/z/flat-people-characters-avatars-icons-set-many-modern-city-people-vector-cartoon-illustration-isolated-white-background-78572209.jpg">
            <a:extLst>
              <a:ext uri="{FF2B5EF4-FFF2-40B4-BE49-F238E27FC236}">
                <a16:creationId xmlns:a16="http://schemas.microsoft.com/office/drawing/2014/main" id="{58832329-5DC3-4490-83BA-DEFB4A24E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5" t="58958" r="78892" b="23139"/>
          <a:stretch/>
        </p:blipFill>
        <p:spPr bwMode="auto">
          <a:xfrm>
            <a:off x="10535626" y="3264252"/>
            <a:ext cx="1135062" cy="1227842"/>
          </a:xfrm>
          <a:prstGeom prst="ellipse">
            <a:avLst/>
          </a:prstGeom>
          <a:noFill/>
          <a:extLst>
            <a:ext uri="{909E8E84-426E-40DD-AFC4-6F175D3DCCD1}">
              <a14:hiddenFill xmlns:a14="http://schemas.microsoft.com/office/drawing/2010/main">
                <a:solidFill>
                  <a:srgbClr val="FFFFFF"/>
                </a:solidFill>
              </a14:hiddenFill>
            </a:ext>
          </a:extLst>
        </p:spPr>
      </p:pic>
      <p:pic>
        <p:nvPicPr>
          <p:cNvPr id="1046" name="Picture 22" descr="https://thumbs.dreamstime.com/z/flat-people-characters-avatars-icons-set-many-modern-city-people-vector-cartoon-illustration-isolated-white-background-78572209.jpg">
            <a:extLst>
              <a:ext uri="{FF2B5EF4-FFF2-40B4-BE49-F238E27FC236}">
                <a16:creationId xmlns:a16="http://schemas.microsoft.com/office/drawing/2014/main" id="{C40C27BC-B783-46F9-B345-3DDDCF604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64" t="22082" r="28404" b="59227"/>
          <a:stretch/>
        </p:blipFill>
        <p:spPr bwMode="auto">
          <a:xfrm>
            <a:off x="4774661" y="1728788"/>
            <a:ext cx="1135062" cy="1281908"/>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40F4F1-E85F-49AE-A75E-0EEC4CA62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209" y="3181666"/>
            <a:ext cx="3453177" cy="1586874"/>
          </a:xfrm>
          <a:prstGeom prst="rect">
            <a:avLst/>
          </a:prstGeom>
        </p:spPr>
      </p:pic>
      <p:cxnSp>
        <p:nvCxnSpPr>
          <p:cNvPr id="11" name="Straight Connector 10">
            <a:extLst>
              <a:ext uri="{FF2B5EF4-FFF2-40B4-BE49-F238E27FC236}">
                <a16:creationId xmlns:a16="http://schemas.microsoft.com/office/drawing/2014/main" id="{DFC7FE67-C9BF-4C49-B0E2-96347E4C6248}"/>
              </a:ext>
            </a:extLst>
          </p:cNvPr>
          <p:cNvCxnSpPr/>
          <p:nvPr/>
        </p:nvCxnSpPr>
        <p:spPr>
          <a:xfrm flipV="1">
            <a:off x="7900987" y="2369742"/>
            <a:ext cx="0" cy="89451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6EDDB7-24F1-40D7-8258-AEC01D1A4E8B}"/>
              </a:ext>
            </a:extLst>
          </p:cNvPr>
          <p:cNvCxnSpPr>
            <a:cxnSpLocks/>
          </p:cNvCxnSpPr>
          <p:nvPr/>
        </p:nvCxnSpPr>
        <p:spPr>
          <a:xfrm flipV="1">
            <a:off x="8053387" y="1843088"/>
            <a:ext cx="2105026" cy="1573564"/>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CAF9F0-F194-41CD-A532-3290C953712D}"/>
              </a:ext>
            </a:extLst>
          </p:cNvPr>
          <p:cNvCxnSpPr>
            <a:cxnSpLocks/>
          </p:cNvCxnSpPr>
          <p:nvPr/>
        </p:nvCxnSpPr>
        <p:spPr>
          <a:xfrm flipH="1" flipV="1">
            <a:off x="5980084" y="2657473"/>
            <a:ext cx="1616103" cy="728663"/>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8D5F64-061B-4C04-AC4F-84218087AD0D}"/>
              </a:ext>
            </a:extLst>
          </p:cNvPr>
          <p:cNvCxnSpPr>
            <a:cxnSpLocks/>
          </p:cNvCxnSpPr>
          <p:nvPr/>
        </p:nvCxnSpPr>
        <p:spPr>
          <a:xfrm flipV="1">
            <a:off x="6096000" y="4612323"/>
            <a:ext cx="1542990" cy="820036"/>
          </a:xfrm>
          <a:prstGeom prst="line">
            <a:avLst/>
          </a:prstGeom>
          <a:ln w="76200">
            <a:solidFill>
              <a:srgbClr val="66FF33"/>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CAF740-5EE0-489D-A5D0-5FECCC191136}"/>
              </a:ext>
            </a:extLst>
          </p:cNvPr>
          <p:cNvCxnSpPr>
            <a:cxnSpLocks/>
          </p:cNvCxnSpPr>
          <p:nvPr/>
        </p:nvCxnSpPr>
        <p:spPr>
          <a:xfrm flipH="1" flipV="1">
            <a:off x="8006887" y="4612323"/>
            <a:ext cx="1145000" cy="578950"/>
          </a:xfrm>
          <a:prstGeom prst="line">
            <a:avLst/>
          </a:prstGeom>
          <a:ln w="76200">
            <a:solidFill>
              <a:srgbClr val="9900CC"/>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34F30D-B1D9-4046-B748-6D20CE7E9DB9}"/>
              </a:ext>
            </a:extLst>
          </p:cNvPr>
          <p:cNvCxnSpPr>
            <a:cxnSpLocks/>
          </p:cNvCxnSpPr>
          <p:nvPr/>
        </p:nvCxnSpPr>
        <p:spPr>
          <a:xfrm flipV="1">
            <a:off x="9149775" y="3878173"/>
            <a:ext cx="1341462" cy="12530"/>
          </a:xfrm>
          <a:prstGeom prst="line">
            <a:avLst/>
          </a:prstGeom>
          <a:ln w="762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5CE5ED4-AF77-4A2D-A760-327BB29B9385}"/>
              </a:ext>
            </a:extLst>
          </p:cNvPr>
          <p:cNvCxnSpPr>
            <a:cxnSpLocks/>
          </p:cNvCxnSpPr>
          <p:nvPr/>
        </p:nvCxnSpPr>
        <p:spPr>
          <a:xfrm>
            <a:off x="4745244" y="3943034"/>
            <a:ext cx="860464" cy="0"/>
          </a:xfrm>
          <a:prstGeom prst="line">
            <a:avLst/>
          </a:prstGeom>
          <a:ln w="76200">
            <a:solidFill>
              <a:srgbClr val="FF33CC"/>
            </a:solidFill>
            <a:prstDash val="sysDash"/>
          </a:ln>
        </p:spPr>
        <p:style>
          <a:lnRef idx="1">
            <a:schemeClr val="accent1"/>
          </a:lnRef>
          <a:fillRef idx="0">
            <a:schemeClr val="accent1"/>
          </a:fillRef>
          <a:effectRef idx="0">
            <a:schemeClr val="accent1"/>
          </a:effectRef>
          <a:fontRef idx="minor">
            <a:schemeClr val="tx1"/>
          </a:fontRef>
        </p:style>
      </p:cxnSp>
      <p:sp>
        <p:nvSpPr>
          <p:cNvPr id="39" name="Slide Number Placeholder 6">
            <a:extLst>
              <a:ext uri="{FF2B5EF4-FFF2-40B4-BE49-F238E27FC236}">
                <a16:creationId xmlns:a16="http://schemas.microsoft.com/office/drawing/2014/main" id="{A4FF1993-C4CA-44F3-9DF2-19E6ADE18244}"/>
              </a:ext>
            </a:extLst>
          </p:cNvPr>
          <p:cNvSpPr>
            <a:spLocks noGrp="1"/>
          </p:cNvSpPr>
          <p:nvPr>
            <p:ph type="sldNum" sz="quarter" idx="12"/>
          </p:nvPr>
        </p:nvSpPr>
        <p:spPr>
          <a:xfrm>
            <a:off x="11372850" y="6177811"/>
            <a:ext cx="726281" cy="543664"/>
          </a:xfrm>
        </p:spPr>
        <p:txBody>
          <a:bodyPr/>
          <a:lstStyle/>
          <a:p>
            <a:fld id="{61675498-A2A9-4642-8DA4-34A4CCFC582D}" type="slidenum">
              <a:rPr lang="en-US" sz="2400" b="1" smtClean="0"/>
              <a:t>12</a:t>
            </a:fld>
            <a:endParaRPr lang="en-US" b="1" dirty="0"/>
          </a:p>
        </p:txBody>
      </p:sp>
    </p:spTree>
    <p:extLst>
      <p:ext uri="{BB962C8B-B14F-4D97-AF65-F5344CB8AC3E}">
        <p14:creationId xmlns:p14="http://schemas.microsoft.com/office/powerpoint/2010/main" val="140493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23000" r="-2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C80FC9-7D68-41FF-B584-6A598CBB3D82}"/>
              </a:ext>
            </a:extLst>
          </p:cNvPr>
          <p:cNvSpPr txBox="1"/>
          <p:nvPr/>
        </p:nvSpPr>
        <p:spPr>
          <a:xfrm>
            <a:off x="2816491" y="2644170"/>
            <a:ext cx="6559017" cy="3046988"/>
          </a:xfrm>
          <a:prstGeom prst="rect">
            <a:avLst/>
          </a:prstGeom>
          <a:solidFill>
            <a:srgbClr val="FFFF00">
              <a:alpha val="91000"/>
            </a:srgbClr>
          </a:solidFill>
        </p:spPr>
        <p:txBody>
          <a:bodyPr wrap="square" rtlCol="0">
            <a:spAutoFit/>
          </a:bodyPr>
          <a:lstStyle/>
          <a:p>
            <a:pPr algn="ctr"/>
            <a:r>
              <a:rPr lang="en-US" sz="9600" dirty="0">
                <a:latin typeface="+mj-lt"/>
              </a:rPr>
              <a:t>REVIEW OF DATA</a:t>
            </a:r>
          </a:p>
        </p:txBody>
      </p:sp>
    </p:spTree>
    <p:extLst>
      <p:ext uri="{BB962C8B-B14F-4D97-AF65-F5344CB8AC3E}">
        <p14:creationId xmlns:p14="http://schemas.microsoft.com/office/powerpoint/2010/main" val="171576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5658E546-F2B7-4FA8-AEEC-B5B9B65587DB}"/>
              </a:ext>
            </a:extLst>
          </p:cNvPr>
          <p:cNvSpPr/>
          <p:nvPr/>
        </p:nvSpPr>
        <p:spPr>
          <a:xfrm>
            <a:off x="200938" y="824159"/>
            <a:ext cx="11790123" cy="58158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9621837"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580777" y="1181690"/>
            <a:ext cx="1962397" cy="1569660"/>
          </a:xfrm>
          <a:prstGeom prst="rect">
            <a:avLst/>
          </a:prstGeom>
        </p:spPr>
        <p:txBody>
          <a:bodyPr wrap="none">
            <a:spAutoFit/>
          </a:bodyPr>
          <a:lstStyle/>
          <a:p>
            <a:pPr algn="ctr"/>
            <a:r>
              <a:rPr lang="en-US" sz="9600" dirty="0">
                <a:solidFill>
                  <a:srgbClr val="FF0000"/>
                </a:solidFill>
                <a:cs typeface="Hadassah Friedlaender" panose="020B0604020202020204" pitchFamily="18" charset="-79"/>
              </a:rPr>
              <a:t>HIV</a:t>
            </a:r>
            <a:endParaRPr lang="en-US" sz="2000" dirty="0"/>
          </a:p>
        </p:txBody>
      </p:sp>
      <p:sp>
        <p:nvSpPr>
          <p:cNvPr id="10" name="Rectangle 9">
            <a:extLst>
              <a:ext uri="{FF2B5EF4-FFF2-40B4-BE49-F238E27FC236}">
                <a16:creationId xmlns:a16="http://schemas.microsoft.com/office/drawing/2014/main" id="{BF773FB4-8DC7-49DA-9EB6-ED5DD8B16BDD}"/>
              </a:ext>
            </a:extLst>
          </p:cNvPr>
          <p:cNvSpPr/>
          <p:nvPr/>
        </p:nvSpPr>
        <p:spPr>
          <a:xfrm>
            <a:off x="335059" y="2722269"/>
            <a:ext cx="2699778" cy="769441"/>
          </a:xfrm>
          <a:prstGeom prst="rect">
            <a:avLst/>
          </a:prstGeom>
        </p:spPr>
        <p:txBody>
          <a:bodyPr wrap="none">
            <a:spAutoFit/>
          </a:bodyPr>
          <a:lstStyle/>
          <a:p>
            <a:r>
              <a:rPr lang="en-US" sz="4400" dirty="0">
                <a:cs typeface="Hadassah Friedlaender" panose="020B0604020202020204" pitchFamily="18" charset="-79"/>
              </a:rPr>
              <a:t>INCIDENCE</a:t>
            </a:r>
            <a:endParaRPr lang="en-US" sz="4400" dirty="0"/>
          </a:p>
        </p:txBody>
      </p:sp>
      <p:sp>
        <p:nvSpPr>
          <p:cNvPr id="53" name="Rectangle 52">
            <a:extLst>
              <a:ext uri="{FF2B5EF4-FFF2-40B4-BE49-F238E27FC236}">
                <a16:creationId xmlns:a16="http://schemas.microsoft.com/office/drawing/2014/main" id="{F3396AB4-C201-43F5-A9E1-BE7A20A87B2A}"/>
              </a:ext>
            </a:extLst>
          </p:cNvPr>
          <p:cNvSpPr/>
          <p:nvPr/>
        </p:nvSpPr>
        <p:spPr>
          <a:xfrm>
            <a:off x="341942" y="4156318"/>
            <a:ext cx="2531462" cy="1569660"/>
          </a:xfrm>
          <a:prstGeom prst="rect">
            <a:avLst/>
          </a:prstGeom>
        </p:spPr>
        <p:txBody>
          <a:bodyPr wrap="none">
            <a:spAutoFit/>
          </a:bodyPr>
          <a:lstStyle/>
          <a:p>
            <a:pPr algn="ctr"/>
            <a:r>
              <a:rPr lang="en-US" sz="9600" dirty="0">
                <a:solidFill>
                  <a:srgbClr val="6600FF"/>
                </a:solidFill>
                <a:cs typeface="Hadassah Friedlaender" panose="020B0604020202020204" pitchFamily="18" charset="-79"/>
              </a:rPr>
              <a:t>AIDS</a:t>
            </a:r>
            <a:endParaRPr lang="en-US" sz="2400" dirty="0">
              <a:solidFill>
                <a:srgbClr val="6600FF"/>
              </a:solidFill>
            </a:endParaRPr>
          </a:p>
        </p:txBody>
      </p:sp>
      <p:sp>
        <p:nvSpPr>
          <p:cNvPr id="54" name="Rectangle 53">
            <a:extLst>
              <a:ext uri="{FF2B5EF4-FFF2-40B4-BE49-F238E27FC236}">
                <a16:creationId xmlns:a16="http://schemas.microsoft.com/office/drawing/2014/main" id="{4F2B9FB6-7FB9-4D22-8AE3-F5E3158D028F}"/>
              </a:ext>
            </a:extLst>
          </p:cNvPr>
          <p:cNvSpPr/>
          <p:nvPr/>
        </p:nvSpPr>
        <p:spPr>
          <a:xfrm>
            <a:off x="318506" y="5542679"/>
            <a:ext cx="2699778" cy="769441"/>
          </a:xfrm>
          <a:prstGeom prst="rect">
            <a:avLst/>
          </a:prstGeom>
        </p:spPr>
        <p:txBody>
          <a:bodyPr wrap="none">
            <a:spAutoFit/>
          </a:bodyPr>
          <a:lstStyle/>
          <a:p>
            <a:r>
              <a:rPr lang="en-US" sz="4400" dirty="0">
                <a:cs typeface="Hadassah Friedlaender" panose="020B0604020202020204" pitchFamily="18" charset="-79"/>
              </a:rPr>
              <a:t>INCIDENCE</a:t>
            </a:r>
            <a:endParaRPr lang="en-US" sz="4400" dirty="0"/>
          </a:p>
        </p:txBody>
      </p:sp>
      <p:sp>
        <p:nvSpPr>
          <p:cNvPr id="106" name="Rectangle 105">
            <a:extLst>
              <a:ext uri="{FF2B5EF4-FFF2-40B4-BE49-F238E27FC236}">
                <a16:creationId xmlns:a16="http://schemas.microsoft.com/office/drawing/2014/main" id="{625904C6-217F-4AA7-A226-0EF5104D86C7}"/>
              </a:ext>
            </a:extLst>
          </p:cNvPr>
          <p:cNvSpPr/>
          <p:nvPr/>
        </p:nvSpPr>
        <p:spPr>
          <a:xfrm>
            <a:off x="2983433" y="1042467"/>
            <a:ext cx="8873507" cy="265061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B08DE81E-3C39-411F-886D-DCEEB231DDB5}"/>
              </a:ext>
            </a:extLst>
          </p:cNvPr>
          <p:cNvSpPr/>
          <p:nvPr/>
        </p:nvSpPr>
        <p:spPr>
          <a:xfrm>
            <a:off x="2990400" y="3921837"/>
            <a:ext cx="8873507" cy="265061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Slide Number Placeholder 6">
            <a:extLst>
              <a:ext uri="{FF2B5EF4-FFF2-40B4-BE49-F238E27FC236}">
                <a16:creationId xmlns:a16="http://schemas.microsoft.com/office/drawing/2014/main" id="{AD502857-A28E-491B-A25A-2A6103C3EDA7}"/>
              </a:ext>
            </a:extLst>
          </p:cNvPr>
          <p:cNvSpPr>
            <a:spLocks noGrp="1"/>
          </p:cNvSpPr>
          <p:nvPr>
            <p:ph type="sldNum" sz="quarter" idx="12"/>
          </p:nvPr>
        </p:nvSpPr>
        <p:spPr>
          <a:xfrm>
            <a:off x="11299032" y="36573"/>
            <a:ext cx="726281" cy="543664"/>
          </a:xfrm>
        </p:spPr>
        <p:txBody>
          <a:bodyPr/>
          <a:lstStyle/>
          <a:p>
            <a:fld id="{61675498-A2A9-4642-8DA4-34A4CCFC582D}" type="slidenum">
              <a:rPr lang="en-US" sz="2400" b="1" smtClean="0"/>
              <a:t>14</a:t>
            </a:fld>
            <a:endParaRPr lang="en-US" b="1" dirty="0"/>
          </a:p>
        </p:txBody>
      </p:sp>
      <p:sp>
        <p:nvSpPr>
          <p:cNvPr id="35" name="Rectangle 34">
            <a:extLst>
              <a:ext uri="{FF2B5EF4-FFF2-40B4-BE49-F238E27FC236}">
                <a16:creationId xmlns:a16="http://schemas.microsoft.com/office/drawing/2014/main" id="{30CA3DCE-5C0B-4B4B-923D-89308A7A9935}"/>
              </a:ext>
            </a:extLst>
          </p:cNvPr>
          <p:cNvSpPr/>
          <p:nvPr/>
        </p:nvSpPr>
        <p:spPr>
          <a:xfrm>
            <a:off x="2198447" y="6565436"/>
            <a:ext cx="10457411" cy="307777"/>
          </a:xfrm>
          <a:prstGeom prst="rect">
            <a:avLst/>
          </a:prstGeom>
        </p:spPr>
        <p:txBody>
          <a:bodyPr wrap="square">
            <a:spAutoFit/>
          </a:bodyPr>
          <a:lstStyle/>
          <a:p>
            <a:r>
              <a:rPr lang="en-US" sz="1400" dirty="0"/>
              <a:t>Data as of July 2020; Accessed August 2020, Division of Disease Prevention, Virginia Department of Health</a:t>
            </a:r>
          </a:p>
        </p:txBody>
      </p:sp>
      <p:graphicFrame>
        <p:nvGraphicFramePr>
          <p:cNvPr id="75" name="Content Placeholder 3">
            <a:extLst>
              <a:ext uri="{FF2B5EF4-FFF2-40B4-BE49-F238E27FC236}">
                <a16:creationId xmlns:a16="http://schemas.microsoft.com/office/drawing/2014/main" id="{34482364-77F7-40F7-9D06-62E02314820A}"/>
              </a:ext>
            </a:extLst>
          </p:cNvPr>
          <p:cNvGraphicFramePr>
            <a:graphicFrameLocks noGrp="1"/>
          </p:cNvGraphicFramePr>
          <p:nvPr>
            <p:ph idx="1"/>
            <p:extLst>
              <p:ext uri="{D42A27DB-BD31-4B8C-83A1-F6EECF244321}">
                <p14:modId xmlns:p14="http://schemas.microsoft.com/office/powerpoint/2010/main" val="1835020623"/>
              </p:ext>
            </p:extLst>
          </p:nvPr>
        </p:nvGraphicFramePr>
        <p:xfrm>
          <a:off x="2938543" y="1227319"/>
          <a:ext cx="8122978" cy="2399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5" name="Content Placeholder 3">
            <a:extLst>
              <a:ext uri="{FF2B5EF4-FFF2-40B4-BE49-F238E27FC236}">
                <a16:creationId xmlns:a16="http://schemas.microsoft.com/office/drawing/2014/main" id="{0AEAC169-8E14-47C0-8244-06E31F41E5AC}"/>
              </a:ext>
            </a:extLst>
          </p:cNvPr>
          <p:cNvGraphicFramePr>
            <a:graphicFrameLocks/>
          </p:cNvGraphicFramePr>
          <p:nvPr>
            <p:extLst>
              <p:ext uri="{D42A27DB-BD31-4B8C-83A1-F6EECF244321}">
                <p14:modId xmlns:p14="http://schemas.microsoft.com/office/powerpoint/2010/main" val="340031358"/>
              </p:ext>
            </p:extLst>
          </p:nvPr>
        </p:nvGraphicFramePr>
        <p:xfrm>
          <a:off x="2977839" y="4110156"/>
          <a:ext cx="8224579" cy="235760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9373C522-37E5-498C-9A81-DDC4117C8800}"/>
              </a:ext>
            </a:extLst>
          </p:cNvPr>
          <p:cNvSpPr/>
          <p:nvPr/>
        </p:nvSpPr>
        <p:spPr>
          <a:xfrm>
            <a:off x="10823320" y="2251777"/>
            <a:ext cx="1127948" cy="923330"/>
          </a:xfrm>
          <a:prstGeom prst="rect">
            <a:avLst/>
          </a:prstGeom>
        </p:spPr>
        <p:txBody>
          <a:bodyPr wrap="square">
            <a:spAutoFit/>
          </a:bodyPr>
          <a:lstStyle/>
          <a:p>
            <a:r>
              <a:rPr lang="en-US" sz="5400" dirty="0">
                <a:solidFill>
                  <a:srgbClr val="FF0000"/>
                </a:solidFill>
                <a:cs typeface="Hadassah Friedlaender" panose="020B0604020202020204" pitchFamily="18" charset="-79"/>
              </a:rPr>
              <a:t>2%</a:t>
            </a:r>
            <a:endParaRPr lang="en-US" sz="1000" dirty="0"/>
          </a:p>
        </p:txBody>
      </p:sp>
      <p:sp>
        <p:nvSpPr>
          <p:cNvPr id="15" name="Arrow: Right 14">
            <a:extLst>
              <a:ext uri="{FF2B5EF4-FFF2-40B4-BE49-F238E27FC236}">
                <a16:creationId xmlns:a16="http://schemas.microsoft.com/office/drawing/2014/main" id="{E6D8FA4D-D3A6-45FD-8071-1F796D894D64}"/>
              </a:ext>
            </a:extLst>
          </p:cNvPr>
          <p:cNvSpPr/>
          <p:nvPr/>
        </p:nvSpPr>
        <p:spPr>
          <a:xfrm rot="5400000">
            <a:off x="10962724" y="1730403"/>
            <a:ext cx="752640" cy="5443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048769-AAEE-47AE-BF3C-C26055DA8EAC}"/>
              </a:ext>
            </a:extLst>
          </p:cNvPr>
          <p:cNvSpPr/>
          <p:nvPr/>
        </p:nvSpPr>
        <p:spPr>
          <a:xfrm>
            <a:off x="10853727" y="2953100"/>
            <a:ext cx="1402916" cy="307777"/>
          </a:xfrm>
          <a:prstGeom prst="rect">
            <a:avLst/>
          </a:prstGeom>
        </p:spPr>
        <p:txBody>
          <a:bodyPr wrap="square">
            <a:spAutoFit/>
          </a:bodyPr>
          <a:lstStyle/>
          <a:p>
            <a:r>
              <a:rPr lang="en-US" sz="1400" dirty="0">
                <a:cs typeface="Hadassah Friedlaender" panose="020B0604020202020204" pitchFamily="18" charset="-79"/>
              </a:rPr>
              <a:t>Since 2012</a:t>
            </a:r>
            <a:endParaRPr lang="en-US" sz="2000" dirty="0"/>
          </a:p>
        </p:txBody>
      </p:sp>
      <p:sp>
        <p:nvSpPr>
          <p:cNvPr id="17" name="Rectangle 16">
            <a:extLst>
              <a:ext uri="{FF2B5EF4-FFF2-40B4-BE49-F238E27FC236}">
                <a16:creationId xmlns:a16="http://schemas.microsoft.com/office/drawing/2014/main" id="{E46B2CA0-4879-4659-A921-53165AB60988}"/>
              </a:ext>
            </a:extLst>
          </p:cNvPr>
          <p:cNvSpPr/>
          <p:nvPr/>
        </p:nvSpPr>
        <p:spPr>
          <a:xfrm>
            <a:off x="10758677" y="5120695"/>
            <a:ext cx="1127948" cy="923330"/>
          </a:xfrm>
          <a:prstGeom prst="rect">
            <a:avLst/>
          </a:prstGeom>
        </p:spPr>
        <p:txBody>
          <a:bodyPr wrap="square">
            <a:spAutoFit/>
          </a:bodyPr>
          <a:lstStyle/>
          <a:p>
            <a:r>
              <a:rPr lang="en-US" sz="5400" dirty="0">
                <a:solidFill>
                  <a:srgbClr val="6600FF"/>
                </a:solidFill>
                <a:cs typeface="Hadassah Friedlaender" panose="020B0604020202020204" pitchFamily="18" charset="-79"/>
              </a:rPr>
              <a:t>8%</a:t>
            </a:r>
            <a:endParaRPr lang="en-US" sz="1000" dirty="0">
              <a:solidFill>
                <a:srgbClr val="6600FF"/>
              </a:solidFill>
            </a:endParaRPr>
          </a:p>
        </p:txBody>
      </p:sp>
      <p:sp>
        <p:nvSpPr>
          <p:cNvPr id="18" name="Arrow: Right 17">
            <a:extLst>
              <a:ext uri="{FF2B5EF4-FFF2-40B4-BE49-F238E27FC236}">
                <a16:creationId xmlns:a16="http://schemas.microsoft.com/office/drawing/2014/main" id="{0048F617-3444-4AC2-9260-9FB36C81FE23}"/>
              </a:ext>
            </a:extLst>
          </p:cNvPr>
          <p:cNvSpPr/>
          <p:nvPr/>
        </p:nvSpPr>
        <p:spPr>
          <a:xfrm rot="5400000">
            <a:off x="10898081" y="4599321"/>
            <a:ext cx="752640" cy="544359"/>
          </a:xfrm>
          <a:prstGeom prst="rightArrow">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00FF"/>
              </a:solidFill>
            </a:endParaRPr>
          </a:p>
        </p:txBody>
      </p:sp>
      <p:sp>
        <p:nvSpPr>
          <p:cNvPr id="19" name="Rectangle 18">
            <a:extLst>
              <a:ext uri="{FF2B5EF4-FFF2-40B4-BE49-F238E27FC236}">
                <a16:creationId xmlns:a16="http://schemas.microsoft.com/office/drawing/2014/main" id="{EFABC5F3-005A-46BD-9425-7691365C0B33}"/>
              </a:ext>
            </a:extLst>
          </p:cNvPr>
          <p:cNvSpPr/>
          <p:nvPr/>
        </p:nvSpPr>
        <p:spPr>
          <a:xfrm>
            <a:off x="10789084" y="5822018"/>
            <a:ext cx="1402916" cy="307777"/>
          </a:xfrm>
          <a:prstGeom prst="rect">
            <a:avLst/>
          </a:prstGeom>
        </p:spPr>
        <p:txBody>
          <a:bodyPr wrap="square">
            <a:spAutoFit/>
          </a:bodyPr>
          <a:lstStyle/>
          <a:p>
            <a:r>
              <a:rPr lang="en-US" sz="1400" dirty="0">
                <a:cs typeface="Hadassah Friedlaender" panose="020B0604020202020204" pitchFamily="18" charset="-79"/>
              </a:rPr>
              <a:t>Since 2012</a:t>
            </a:r>
            <a:endParaRPr lang="en-US" sz="2000" dirty="0"/>
          </a:p>
        </p:txBody>
      </p:sp>
      <p:pic>
        <p:nvPicPr>
          <p:cNvPr id="2" name="Picture 1">
            <a:extLst>
              <a:ext uri="{FF2B5EF4-FFF2-40B4-BE49-F238E27FC236}">
                <a16:creationId xmlns:a16="http://schemas.microsoft.com/office/drawing/2014/main" id="{F8ECA50F-B5E8-428A-ADEC-C9AAC4B7665A}"/>
              </a:ext>
            </a:extLst>
          </p:cNvPr>
          <p:cNvPicPr>
            <a:picLocks noChangeAspect="1"/>
          </p:cNvPicPr>
          <p:nvPr/>
        </p:nvPicPr>
        <p:blipFill>
          <a:blip r:embed="rId4"/>
          <a:stretch>
            <a:fillRect/>
          </a:stretch>
        </p:blipFill>
        <p:spPr>
          <a:xfrm>
            <a:off x="4414004" y="1392445"/>
            <a:ext cx="188992" cy="188992"/>
          </a:xfrm>
          <a:prstGeom prst="rect">
            <a:avLst/>
          </a:prstGeom>
        </p:spPr>
      </p:pic>
      <p:pic>
        <p:nvPicPr>
          <p:cNvPr id="3" name="Picture 2">
            <a:extLst>
              <a:ext uri="{FF2B5EF4-FFF2-40B4-BE49-F238E27FC236}">
                <a16:creationId xmlns:a16="http://schemas.microsoft.com/office/drawing/2014/main" id="{19D3E4D6-B234-4E02-BB28-95941B489DF6}"/>
              </a:ext>
            </a:extLst>
          </p:cNvPr>
          <p:cNvPicPr>
            <a:picLocks noChangeAspect="1"/>
          </p:cNvPicPr>
          <p:nvPr/>
        </p:nvPicPr>
        <p:blipFill>
          <a:blip r:embed="rId4"/>
          <a:stretch>
            <a:fillRect/>
          </a:stretch>
        </p:blipFill>
        <p:spPr>
          <a:xfrm>
            <a:off x="3481308" y="1598386"/>
            <a:ext cx="188992" cy="188992"/>
          </a:xfrm>
          <a:prstGeom prst="rect">
            <a:avLst/>
          </a:prstGeom>
        </p:spPr>
      </p:pic>
      <p:pic>
        <p:nvPicPr>
          <p:cNvPr id="5" name="Picture 4">
            <a:extLst>
              <a:ext uri="{FF2B5EF4-FFF2-40B4-BE49-F238E27FC236}">
                <a16:creationId xmlns:a16="http://schemas.microsoft.com/office/drawing/2014/main" id="{C27882C0-3595-443E-B1C3-D9C13E045AF7}"/>
              </a:ext>
            </a:extLst>
          </p:cNvPr>
          <p:cNvPicPr>
            <a:picLocks noChangeAspect="1"/>
          </p:cNvPicPr>
          <p:nvPr/>
        </p:nvPicPr>
        <p:blipFill>
          <a:blip r:embed="rId4"/>
          <a:stretch>
            <a:fillRect/>
          </a:stretch>
        </p:blipFill>
        <p:spPr>
          <a:xfrm>
            <a:off x="5352830" y="1485156"/>
            <a:ext cx="188992" cy="188992"/>
          </a:xfrm>
          <a:prstGeom prst="rect">
            <a:avLst/>
          </a:prstGeom>
        </p:spPr>
      </p:pic>
      <p:pic>
        <p:nvPicPr>
          <p:cNvPr id="6" name="Picture 5">
            <a:extLst>
              <a:ext uri="{FF2B5EF4-FFF2-40B4-BE49-F238E27FC236}">
                <a16:creationId xmlns:a16="http://schemas.microsoft.com/office/drawing/2014/main" id="{CDD5B0B5-53EA-4F1E-9844-9A41778EDCDF}"/>
              </a:ext>
            </a:extLst>
          </p:cNvPr>
          <p:cNvPicPr>
            <a:picLocks noChangeAspect="1"/>
          </p:cNvPicPr>
          <p:nvPr/>
        </p:nvPicPr>
        <p:blipFill>
          <a:blip r:embed="rId4"/>
          <a:stretch>
            <a:fillRect/>
          </a:stretch>
        </p:blipFill>
        <p:spPr>
          <a:xfrm>
            <a:off x="6434980" y="1579652"/>
            <a:ext cx="188992" cy="188992"/>
          </a:xfrm>
          <a:prstGeom prst="rect">
            <a:avLst/>
          </a:prstGeom>
        </p:spPr>
      </p:pic>
      <p:pic>
        <p:nvPicPr>
          <p:cNvPr id="7" name="Picture 6">
            <a:extLst>
              <a:ext uri="{FF2B5EF4-FFF2-40B4-BE49-F238E27FC236}">
                <a16:creationId xmlns:a16="http://schemas.microsoft.com/office/drawing/2014/main" id="{23C13A76-078C-4849-9C0D-35D79DBB0CCC}"/>
              </a:ext>
            </a:extLst>
          </p:cNvPr>
          <p:cNvPicPr>
            <a:picLocks noChangeAspect="1"/>
          </p:cNvPicPr>
          <p:nvPr/>
        </p:nvPicPr>
        <p:blipFill>
          <a:blip r:embed="rId4"/>
          <a:stretch>
            <a:fillRect/>
          </a:stretch>
        </p:blipFill>
        <p:spPr>
          <a:xfrm>
            <a:off x="7400014" y="1496786"/>
            <a:ext cx="188992" cy="188992"/>
          </a:xfrm>
          <a:prstGeom prst="rect">
            <a:avLst/>
          </a:prstGeom>
        </p:spPr>
      </p:pic>
      <p:pic>
        <p:nvPicPr>
          <p:cNvPr id="8" name="Picture 7">
            <a:extLst>
              <a:ext uri="{FF2B5EF4-FFF2-40B4-BE49-F238E27FC236}">
                <a16:creationId xmlns:a16="http://schemas.microsoft.com/office/drawing/2014/main" id="{2A710A9D-7B91-481A-80BE-362E39EA5950}"/>
              </a:ext>
            </a:extLst>
          </p:cNvPr>
          <p:cNvPicPr>
            <a:picLocks noChangeAspect="1"/>
          </p:cNvPicPr>
          <p:nvPr/>
        </p:nvPicPr>
        <p:blipFill>
          <a:blip r:embed="rId4"/>
          <a:stretch>
            <a:fillRect/>
          </a:stretch>
        </p:blipFill>
        <p:spPr>
          <a:xfrm>
            <a:off x="8373140" y="1598942"/>
            <a:ext cx="188992" cy="188992"/>
          </a:xfrm>
          <a:prstGeom prst="rect">
            <a:avLst/>
          </a:prstGeom>
        </p:spPr>
      </p:pic>
      <p:pic>
        <p:nvPicPr>
          <p:cNvPr id="11" name="Picture 10">
            <a:extLst>
              <a:ext uri="{FF2B5EF4-FFF2-40B4-BE49-F238E27FC236}">
                <a16:creationId xmlns:a16="http://schemas.microsoft.com/office/drawing/2014/main" id="{5DF2442F-F414-4BE8-BBAA-82132881F393}"/>
              </a:ext>
            </a:extLst>
          </p:cNvPr>
          <p:cNvPicPr>
            <a:picLocks noChangeAspect="1"/>
          </p:cNvPicPr>
          <p:nvPr/>
        </p:nvPicPr>
        <p:blipFill>
          <a:blip r:embed="rId4"/>
          <a:stretch>
            <a:fillRect/>
          </a:stretch>
        </p:blipFill>
        <p:spPr>
          <a:xfrm>
            <a:off x="9346266" y="1818951"/>
            <a:ext cx="188992" cy="188992"/>
          </a:xfrm>
          <a:prstGeom prst="rect">
            <a:avLst/>
          </a:prstGeom>
        </p:spPr>
      </p:pic>
      <p:pic>
        <p:nvPicPr>
          <p:cNvPr id="12" name="Picture 11">
            <a:extLst>
              <a:ext uri="{FF2B5EF4-FFF2-40B4-BE49-F238E27FC236}">
                <a16:creationId xmlns:a16="http://schemas.microsoft.com/office/drawing/2014/main" id="{B623E36A-255B-47E8-A9C8-B7F7F37F769E}"/>
              </a:ext>
            </a:extLst>
          </p:cNvPr>
          <p:cNvPicPr>
            <a:picLocks noChangeAspect="1"/>
          </p:cNvPicPr>
          <p:nvPr/>
        </p:nvPicPr>
        <p:blipFill>
          <a:blip r:embed="rId4"/>
          <a:stretch>
            <a:fillRect/>
          </a:stretch>
        </p:blipFill>
        <p:spPr>
          <a:xfrm>
            <a:off x="10307571" y="1579652"/>
            <a:ext cx="188992" cy="188992"/>
          </a:xfrm>
          <a:prstGeom prst="rect">
            <a:avLst/>
          </a:prstGeom>
        </p:spPr>
      </p:pic>
      <p:pic>
        <p:nvPicPr>
          <p:cNvPr id="20" name="Picture 19">
            <a:extLst>
              <a:ext uri="{FF2B5EF4-FFF2-40B4-BE49-F238E27FC236}">
                <a16:creationId xmlns:a16="http://schemas.microsoft.com/office/drawing/2014/main" id="{A527CEED-2472-485E-BF48-63CD389F7BCD}"/>
              </a:ext>
            </a:extLst>
          </p:cNvPr>
          <p:cNvPicPr>
            <a:picLocks noChangeAspect="1"/>
          </p:cNvPicPr>
          <p:nvPr/>
        </p:nvPicPr>
        <p:blipFill>
          <a:blip r:embed="rId5"/>
          <a:stretch>
            <a:fillRect/>
          </a:stretch>
        </p:blipFill>
        <p:spPr>
          <a:xfrm>
            <a:off x="3558332" y="4451892"/>
            <a:ext cx="188992" cy="188992"/>
          </a:xfrm>
          <a:prstGeom prst="rect">
            <a:avLst/>
          </a:prstGeom>
        </p:spPr>
      </p:pic>
      <p:pic>
        <p:nvPicPr>
          <p:cNvPr id="21" name="Picture 20">
            <a:extLst>
              <a:ext uri="{FF2B5EF4-FFF2-40B4-BE49-F238E27FC236}">
                <a16:creationId xmlns:a16="http://schemas.microsoft.com/office/drawing/2014/main" id="{E33DBCDF-7438-456A-84E4-8BB08EAF3558}"/>
              </a:ext>
            </a:extLst>
          </p:cNvPr>
          <p:cNvPicPr>
            <a:picLocks noChangeAspect="1"/>
          </p:cNvPicPr>
          <p:nvPr/>
        </p:nvPicPr>
        <p:blipFill>
          <a:blip r:embed="rId5"/>
          <a:stretch>
            <a:fillRect/>
          </a:stretch>
        </p:blipFill>
        <p:spPr>
          <a:xfrm>
            <a:off x="4480752" y="4354037"/>
            <a:ext cx="188992" cy="188992"/>
          </a:xfrm>
          <a:prstGeom prst="rect">
            <a:avLst/>
          </a:prstGeom>
        </p:spPr>
      </p:pic>
      <p:pic>
        <p:nvPicPr>
          <p:cNvPr id="22" name="Picture 21">
            <a:extLst>
              <a:ext uri="{FF2B5EF4-FFF2-40B4-BE49-F238E27FC236}">
                <a16:creationId xmlns:a16="http://schemas.microsoft.com/office/drawing/2014/main" id="{14C5BCF3-0392-447B-9FBF-622BAD3E4594}"/>
              </a:ext>
            </a:extLst>
          </p:cNvPr>
          <p:cNvPicPr>
            <a:picLocks noChangeAspect="1"/>
          </p:cNvPicPr>
          <p:nvPr/>
        </p:nvPicPr>
        <p:blipFill>
          <a:blip r:embed="rId5"/>
          <a:stretch>
            <a:fillRect/>
          </a:stretch>
        </p:blipFill>
        <p:spPr>
          <a:xfrm>
            <a:off x="5532737" y="4490202"/>
            <a:ext cx="188992" cy="188992"/>
          </a:xfrm>
          <a:prstGeom prst="rect">
            <a:avLst/>
          </a:prstGeom>
        </p:spPr>
      </p:pic>
      <p:pic>
        <p:nvPicPr>
          <p:cNvPr id="23" name="Picture 22">
            <a:extLst>
              <a:ext uri="{FF2B5EF4-FFF2-40B4-BE49-F238E27FC236}">
                <a16:creationId xmlns:a16="http://schemas.microsoft.com/office/drawing/2014/main" id="{2059C781-B24E-4088-8113-F82C7279E0C1}"/>
              </a:ext>
            </a:extLst>
          </p:cNvPr>
          <p:cNvPicPr>
            <a:picLocks noChangeAspect="1"/>
          </p:cNvPicPr>
          <p:nvPr/>
        </p:nvPicPr>
        <p:blipFill>
          <a:blip r:embed="rId5"/>
          <a:stretch>
            <a:fillRect/>
          </a:stretch>
        </p:blipFill>
        <p:spPr>
          <a:xfrm>
            <a:off x="6434980" y="4724165"/>
            <a:ext cx="188992" cy="188992"/>
          </a:xfrm>
          <a:prstGeom prst="rect">
            <a:avLst/>
          </a:prstGeom>
        </p:spPr>
      </p:pic>
      <p:pic>
        <p:nvPicPr>
          <p:cNvPr id="24" name="Picture 23">
            <a:extLst>
              <a:ext uri="{FF2B5EF4-FFF2-40B4-BE49-F238E27FC236}">
                <a16:creationId xmlns:a16="http://schemas.microsoft.com/office/drawing/2014/main" id="{35C76104-56FA-406D-84FA-C6B6110D2712}"/>
              </a:ext>
            </a:extLst>
          </p:cNvPr>
          <p:cNvPicPr>
            <a:picLocks noChangeAspect="1"/>
          </p:cNvPicPr>
          <p:nvPr/>
        </p:nvPicPr>
        <p:blipFill>
          <a:blip r:embed="rId5"/>
          <a:stretch>
            <a:fillRect/>
          </a:stretch>
        </p:blipFill>
        <p:spPr>
          <a:xfrm>
            <a:off x="7501548" y="4586512"/>
            <a:ext cx="188992" cy="188992"/>
          </a:xfrm>
          <a:prstGeom prst="rect">
            <a:avLst/>
          </a:prstGeom>
        </p:spPr>
      </p:pic>
      <p:pic>
        <p:nvPicPr>
          <p:cNvPr id="25" name="Picture 24">
            <a:extLst>
              <a:ext uri="{FF2B5EF4-FFF2-40B4-BE49-F238E27FC236}">
                <a16:creationId xmlns:a16="http://schemas.microsoft.com/office/drawing/2014/main" id="{8A4DAE2A-23BF-49E8-A8B0-EBB5D6D920DD}"/>
              </a:ext>
            </a:extLst>
          </p:cNvPr>
          <p:cNvPicPr>
            <a:picLocks noChangeAspect="1"/>
          </p:cNvPicPr>
          <p:nvPr/>
        </p:nvPicPr>
        <p:blipFill>
          <a:blip r:embed="rId5"/>
          <a:stretch>
            <a:fillRect/>
          </a:stretch>
        </p:blipFill>
        <p:spPr>
          <a:xfrm>
            <a:off x="8439904" y="4777004"/>
            <a:ext cx="188992" cy="188992"/>
          </a:xfrm>
          <a:prstGeom prst="rect">
            <a:avLst/>
          </a:prstGeom>
        </p:spPr>
      </p:pic>
      <p:pic>
        <p:nvPicPr>
          <p:cNvPr id="26" name="Picture 25">
            <a:extLst>
              <a:ext uri="{FF2B5EF4-FFF2-40B4-BE49-F238E27FC236}">
                <a16:creationId xmlns:a16="http://schemas.microsoft.com/office/drawing/2014/main" id="{7D0C3EEA-8D64-4565-B8BC-1499AFE166E2}"/>
              </a:ext>
            </a:extLst>
          </p:cNvPr>
          <p:cNvPicPr>
            <a:picLocks noChangeAspect="1"/>
          </p:cNvPicPr>
          <p:nvPr/>
        </p:nvPicPr>
        <p:blipFill>
          <a:blip r:embed="rId5"/>
          <a:stretch>
            <a:fillRect/>
          </a:stretch>
        </p:blipFill>
        <p:spPr>
          <a:xfrm>
            <a:off x="9514126" y="4695469"/>
            <a:ext cx="188992" cy="188992"/>
          </a:xfrm>
          <a:prstGeom prst="rect">
            <a:avLst/>
          </a:prstGeom>
        </p:spPr>
      </p:pic>
      <p:pic>
        <p:nvPicPr>
          <p:cNvPr id="27" name="Picture 26">
            <a:extLst>
              <a:ext uri="{FF2B5EF4-FFF2-40B4-BE49-F238E27FC236}">
                <a16:creationId xmlns:a16="http://schemas.microsoft.com/office/drawing/2014/main" id="{2F098B20-178F-4DA7-A431-929EFB9F7482}"/>
              </a:ext>
            </a:extLst>
          </p:cNvPr>
          <p:cNvPicPr>
            <a:picLocks noChangeAspect="1"/>
          </p:cNvPicPr>
          <p:nvPr/>
        </p:nvPicPr>
        <p:blipFill>
          <a:blip r:embed="rId5"/>
          <a:stretch>
            <a:fillRect/>
          </a:stretch>
        </p:blipFill>
        <p:spPr>
          <a:xfrm>
            <a:off x="10445881" y="4584698"/>
            <a:ext cx="188992" cy="188992"/>
          </a:xfrm>
          <a:prstGeom prst="rect">
            <a:avLst/>
          </a:prstGeom>
        </p:spPr>
      </p:pic>
    </p:spTree>
    <p:extLst>
      <p:ext uri="{BB962C8B-B14F-4D97-AF65-F5344CB8AC3E}">
        <p14:creationId xmlns:p14="http://schemas.microsoft.com/office/powerpoint/2010/main" val="136687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5658E546-F2B7-4FA8-AEEC-B5B9B65587DB}"/>
              </a:ext>
            </a:extLst>
          </p:cNvPr>
          <p:cNvSpPr/>
          <p:nvPr/>
        </p:nvSpPr>
        <p:spPr>
          <a:xfrm>
            <a:off x="200938" y="824159"/>
            <a:ext cx="11790123" cy="58158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9621837"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580777" y="1181690"/>
            <a:ext cx="1962397" cy="1569660"/>
          </a:xfrm>
          <a:prstGeom prst="rect">
            <a:avLst/>
          </a:prstGeom>
        </p:spPr>
        <p:txBody>
          <a:bodyPr wrap="none">
            <a:spAutoFit/>
          </a:bodyPr>
          <a:lstStyle/>
          <a:p>
            <a:pPr algn="ctr"/>
            <a:r>
              <a:rPr lang="en-US" sz="9600" dirty="0">
                <a:solidFill>
                  <a:srgbClr val="FF0000"/>
                </a:solidFill>
                <a:cs typeface="Hadassah Friedlaender" panose="020B0604020202020204" pitchFamily="18" charset="-79"/>
              </a:rPr>
              <a:t>HIV</a:t>
            </a:r>
            <a:endParaRPr lang="en-US" sz="2000" dirty="0"/>
          </a:p>
        </p:txBody>
      </p:sp>
      <p:sp>
        <p:nvSpPr>
          <p:cNvPr id="10" name="Rectangle 9">
            <a:extLst>
              <a:ext uri="{FF2B5EF4-FFF2-40B4-BE49-F238E27FC236}">
                <a16:creationId xmlns:a16="http://schemas.microsoft.com/office/drawing/2014/main" id="{BF773FB4-8DC7-49DA-9EB6-ED5DD8B16BDD}"/>
              </a:ext>
            </a:extLst>
          </p:cNvPr>
          <p:cNvSpPr/>
          <p:nvPr/>
        </p:nvSpPr>
        <p:spPr>
          <a:xfrm>
            <a:off x="-99666" y="2539834"/>
            <a:ext cx="3184654" cy="769441"/>
          </a:xfrm>
          <a:prstGeom prst="rect">
            <a:avLst/>
          </a:prstGeom>
        </p:spPr>
        <p:txBody>
          <a:bodyPr wrap="none">
            <a:spAutoFit/>
          </a:bodyPr>
          <a:lstStyle/>
          <a:p>
            <a:r>
              <a:rPr lang="en-US" sz="4400" dirty="0"/>
              <a:t>PREVALANCE</a:t>
            </a:r>
          </a:p>
        </p:txBody>
      </p:sp>
      <p:sp>
        <p:nvSpPr>
          <p:cNvPr id="53" name="Rectangle 52">
            <a:extLst>
              <a:ext uri="{FF2B5EF4-FFF2-40B4-BE49-F238E27FC236}">
                <a16:creationId xmlns:a16="http://schemas.microsoft.com/office/drawing/2014/main" id="{F3396AB4-C201-43F5-A9E1-BE7A20A87B2A}"/>
              </a:ext>
            </a:extLst>
          </p:cNvPr>
          <p:cNvSpPr/>
          <p:nvPr/>
        </p:nvSpPr>
        <p:spPr>
          <a:xfrm>
            <a:off x="341942" y="4156318"/>
            <a:ext cx="2531462" cy="1569660"/>
          </a:xfrm>
          <a:prstGeom prst="rect">
            <a:avLst/>
          </a:prstGeom>
        </p:spPr>
        <p:txBody>
          <a:bodyPr wrap="none">
            <a:spAutoFit/>
          </a:bodyPr>
          <a:lstStyle/>
          <a:p>
            <a:pPr algn="ctr"/>
            <a:r>
              <a:rPr lang="en-US" sz="9600" dirty="0">
                <a:solidFill>
                  <a:srgbClr val="6600FF"/>
                </a:solidFill>
                <a:cs typeface="Hadassah Friedlaender" panose="020B0604020202020204" pitchFamily="18" charset="-79"/>
              </a:rPr>
              <a:t>AIDS</a:t>
            </a:r>
            <a:endParaRPr lang="en-US" sz="2400" dirty="0">
              <a:solidFill>
                <a:srgbClr val="6600FF"/>
              </a:solidFill>
            </a:endParaRPr>
          </a:p>
        </p:txBody>
      </p:sp>
      <p:sp>
        <p:nvSpPr>
          <p:cNvPr id="54" name="Rectangle 53">
            <a:extLst>
              <a:ext uri="{FF2B5EF4-FFF2-40B4-BE49-F238E27FC236}">
                <a16:creationId xmlns:a16="http://schemas.microsoft.com/office/drawing/2014/main" id="{4F2B9FB6-7FB9-4D22-8AE3-F5E3158D028F}"/>
              </a:ext>
            </a:extLst>
          </p:cNvPr>
          <p:cNvSpPr/>
          <p:nvPr/>
        </p:nvSpPr>
        <p:spPr>
          <a:xfrm>
            <a:off x="-107590" y="5541142"/>
            <a:ext cx="3184654" cy="769441"/>
          </a:xfrm>
          <a:prstGeom prst="rect">
            <a:avLst/>
          </a:prstGeom>
        </p:spPr>
        <p:txBody>
          <a:bodyPr wrap="none">
            <a:spAutoFit/>
          </a:bodyPr>
          <a:lstStyle/>
          <a:p>
            <a:r>
              <a:rPr lang="en-US" sz="4400" dirty="0">
                <a:cs typeface="Hadassah Friedlaender" panose="020B0604020202020204" pitchFamily="18" charset="-79"/>
              </a:rPr>
              <a:t>PREVALANCE</a:t>
            </a:r>
            <a:endParaRPr lang="en-US" sz="4400" dirty="0"/>
          </a:p>
        </p:txBody>
      </p:sp>
      <p:sp>
        <p:nvSpPr>
          <p:cNvPr id="106" name="Rectangle 105">
            <a:extLst>
              <a:ext uri="{FF2B5EF4-FFF2-40B4-BE49-F238E27FC236}">
                <a16:creationId xmlns:a16="http://schemas.microsoft.com/office/drawing/2014/main" id="{625904C6-217F-4AA7-A226-0EF5104D86C7}"/>
              </a:ext>
            </a:extLst>
          </p:cNvPr>
          <p:cNvSpPr/>
          <p:nvPr/>
        </p:nvSpPr>
        <p:spPr>
          <a:xfrm>
            <a:off x="2983433" y="1042467"/>
            <a:ext cx="8873507" cy="265061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B08DE81E-3C39-411F-886D-DCEEB231DDB5}"/>
              </a:ext>
            </a:extLst>
          </p:cNvPr>
          <p:cNvSpPr/>
          <p:nvPr/>
        </p:nvSpPr>
        <p:spPr>
          <a:xfrm>
            <a:off x="2990400" y="3921837"/>
            <a:ext cx="8873507" cy="265061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Slide Number Placeholder 6">
            <a:extLst>
              <a:ext uri="{FF2B5EF4-FFF2-40B4-BE49-F238E27FC236}">
                <a16:creationId xmlns:a16="http://schemas.microsoft.com/office/drawing/2014/main" id="{AD502857-A28E-491B-A25A-2A6103C3EDA7}"/>
              </a:ext>
            </a:extLst>
          </p:cNvPr>
          <p:cNvSpPr>
            <a:spLocks noGrp="1"/>
          </p:cNvSpPr>
          <p:nvPr>
            <p:ph type="sldNum" sz="quarter" idx="12"/>
          </p:nvPr>
        </p:nvSpPr>
        <p:spPr>
          <a:xfrm>
            <a:off x="11299032" y="36573"/>
            <a:ext cx="726281" cy="543664"/>
          </a:xfrm>
        </p:spPr>
        <p:txBody>
          <a:bodyPr/>
          <a:lstStyle/>
          <a:p>
            <a:fld id="{61675498-A2A9-4642-8DA4-34A4CCFC582D}" type="slidenum">
              <a:rPr lang="en-US" sz="2400" b="1" smtClean="0"/>
              <a:t>15</a:t>
            </a:fld>
            <a:endParaRPr lang="en-US" b="1" dirty="0"/>
          </a:p>
        </p:txBody>
      </p:sp>
      <p:sp>
        <p:nvSpPr>
          <p:cNvPr id="35" name="Rectangle 34">
            <a:extLst>
              <a:ext uri="{FF2B5EF4-FFF2-40B4-BE49-F238E27FC236}">
                <a16:creationId xmlns:a16="http://schemas.microsoft.com/office/drawing/2014/main" id="{30CA3DCE-5C0B-4B4B-923D-89308A7A9935}"/>
              </a:ext>
            </a:extLst>
          </p:cNvPr>
          <p:cNvSpPr/>
          <p:nvPr/>
        </p:nvSpPr>
        <p:spPr>
          <a:xfrm>
            <a:off x="2198447" y="6565436"/>
            <a:ext cx="10457411" cy="307777"/>
          </a:xfrm>
          <a:prstGeom prst="rect">
            <a:avLst/>
          </a:prstGeom>
        </p:spPr>
        <p:txBody>
          <a:bodyPr wrap="square">
            <a:spAutoFit/>
          </a:bodyPr>
          <a:lstStyle/>
          <a:p>
            <a:r>
              <a:rPr lang="en-US" sz="1400" dirty="0"/>
              <a:t>Data as of July 2020; Accessed August 2020, Division of Disease Prevention, Virginia Department of Health</a:t>
            </a:r>
          </a:p>
        </p:txBody>
      </p:sp>
      <p:graphicFrame>
        <p:nvGraphicFramePr>
          <p:cNvPr id="75" name="Content Placeholder 3">
            <a:extLst>
              <a:ext uri="{FF2B5EF4-FFF2-40B4-BE49-F238E27FC236}">
                <a16:creationId xmlns:a16="http://schemas.microsoft.com/office/drawing/2014/main" id="{34482364-77F7-40F7-9D06-62E02314820A}"/>
              </a:ext>
            </a:extLst>
          </p:cNvPr>
          <p:cNvGraphicFramePr>
            <a:graphicFrameLocks noGrp="1"/>
          </p:cNvGraphicFramePr>
          <p:nvPr>
            <p:ph idx="1"/>
            <p:extLst>
              <p:ext uri="{D42A27DB-BD31-4B8C-83A1-F6EECF244321}">
                <p14:modId xmlns:p14="http://schemas.microsoft.com/office/powerpoint/2010/main" val="1581735822"/>
              </p:ext>
            </p:extLst>
          </p:nvPr>
        </p:nvGraphicFramePr>
        <p:xfrm>
          <a:off x="2938543" y="1227319"/>
          <a:ext cx="8122978" cy="2399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5" name="Content Placeholder 3">
            <a:extLst>
              <a:ext uri="{FF2B5EF4-FFF2-40B4-BE49-F238E27FC236}">
                <a16:creationId xmlns:a16="http://schemas.microsoft.com/office/drawing/2014/main" id="{0AEAC169-8E14-47C0-8244-06E31F41E5AC}"/>
              </a:ext>
            </a:extLst>
          </p:cNvPr>
          <p:cNvGraphicFramePr>
            <a:graphicFrameLocks/>
          </p:cNvGraphicFramePr>
          <p:nvPr>
            <p:extLst>
              <p:ext uri="{D42A27DB-BD31-4B8C-83A1-F6EECF244321}">
                <p14:modId xmlns:p14="http://schemas.microsoft.com/office/powerpoint/2010/main" val="210752555"/>
              </p:ext>
            </p:extLst>
          </p:nvPr>
        </p:nvGraphicFramePr>
        <p:xfrm>
          <a:off x="2977839" y="4110156"/>
          <a:ext cx="8224579" cy="235760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9373C522-37E5-498C-9A81-DDC4117C8800}"/>
              </a:ext>
            </a:extLst>
          </p:cNvPr>
          <p:cNvSpPr/>
          <p:nvPr/>
        </p:nvSpPr>
        <p:spPr>
          <a:xfrm>
            <a:off x="10548352" y="2251777"/>
            <a:ext cx="1402916" cy="923330"/>
          </a:xfrm>
          <a:prstGeom prst="rect">
            <a:avLst/>
          </a:prstGeom>
        </p:spPr>
        <p:txBody>
          <a:bodyPr wrap="square">
            <a:spAutoFit/>
          </a:bodyPr>
          <a:lstStyle/>
          <a:p>
            <a:r>
              <a:rPr lang="en-US" sz="5400" dirty="0">
                <a:solidFill>
                  <a:srgbClr val="FF0000"/>
                </a:solidFill>
                <a:cs typeface="Hadassah Friedlaender" panose="020B0604020202020204" pitchFamily="18" charset="-79"/>
              </a:rPr>
              <a:t>28%</a:t>
            </a:r>
            <a:endParaRPr lang="en-US" sz="1000" dirty="0"/>
          </a:p>
        </p:txBody>
      </p:sp>
      <p:sp>
        <p:nvSpPr>
          <p:cNvPr id="15" name="Arrow: Right 14">
            <a:extLst>
              <a:ext uri="{FF2B5EF4-FFF2-40B4-BE49-F238E27FC236}">
                <a16:creationId xmlns:a16="http://schemas.microsoft.com/office/drawing/2014/main" id="{E6D8FA4D-D3A6-45FD-8071-1F796D894D64}"/>
              </a:ext>
            </a:extLst>
          </p:cNvPr>
          <p:cNvSpPr/>
          <p:nvPr/>
        </p:nvSpPr>
        <p:spPr>
          <a:xfrm rot="16200000">
            <a:off x="10962724" y="1730403"/>
            <a:ext cx="752640" cy="5443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048769-AAEE-47AE-BF3C-C26055DA8EAC}"/>
              </a:ext>
            </a:extLst>
          </p:cNvPr>
          <p:cNvSpPr/>
          <p:nvPr/>
        </p:nvSpPr>
        <p:spPr>
          <a:xfrm>
            <a:off x="10853727" y="2953100"/>
            <a:ext cx="1402916" cy="307777"/>
          </a:xfrm>
          <a:prstGeom prst="rect">
            <a:avLst/>
          </a:prstGeom>
        </p:spPr>
        <p:txBody>
          <a:bodyPr wrap="square">
            <a:spAutoFit/>
          </a:bodyPr>
          <a:lstStyle/>
          <a:p>
            <a:r>
              <a:rPr lang="en-US" sz="1400" dirty="0">
                <a:cs typeface="Hadassah Friedlaender" panose="020B0604020202020204" pitchFamily="18" charset="-79"/>
              </a:rPr>
              <a:t>Since 2012</a:t>
            </a:r>
            <a:endParaRPr lang="en-US" sz="2000" dirty="0"/>
          </a:p>
        </p:txBody>
      </p:sp>
      <p:sp>
        <p:nvSpPr>
          <p:cNvPr id="17" name="Rectangle 16">
            <a:extLst>
              <a:ext uri="{FF2B5EF4-FFF2-40B4-BE49-F238E27FC236}">
                <a16:creationId xmlns:a16="http://schemas.microsoft.com/office/drawing/2014/main" id="{E46B2CA0-4879-4659-A921-53165AB60988}"/>
              </a:ext>
            </a:extLst>
          </p:cNvPr>
          <p:cNvSpPr/>
          <p:nvPr/>
        </p:nvSpPr>
        <p:spPr>
          <a:xfrm>
            <a:off x="10483709" y="5120695"/>
            <a:ext cx="1402916" cy="923330"/>
          </a:xfrm>
          <a:prstGeom prst="rect">
            <a:avLst/>
          </a:prstGeom>
        </p:spPr>
        <p:txBody>
          <a:bodyPr wrap="square">
            <a:spAutoFit/>
          </a:bodyPr>
          <a:lstStyle/>
          <a:p>
            <a:r>
              <a:rPr lang="en-US" sz="5400" dirty="0">
                <a:solidFill>
                  <a:srgbClr val="6600FF"/>
                </a:solidFill>
                <a:cs typeface="Hadassah Friedlaender" panose="020B0604020202020204" pitchFamily="18" charset="-79"/>
              </a:rPr>
              <a:t>18%</a:t>
            </a:r>
            <a:endParaRPr lang="en-US" sz="1000" dirty="0">
              <a:solidFill>
                <a:srgbClr val="6600FF"/>
              </a:solidFill>
            </a:endParaRPr>
          </a:p>
        </p:txBody>
      </p:sp>
      <p:sp>
        <p:nvSpPr>
          <p:cNvPr id="18" name="Arrow: Right 17">
            <a:extLst>
              <a:ext uri="{FF2B5EF4-FFF2-40B4-BE49-F238E27FC236}">
                <a16:creationId xmlns:a16="http://schemas.microsoft.com/office/drawing/2014/main" id="{0048F617-3444-4AC2-9260-9FB36C81FE23}"/>
              </a:ext>
            </a:extLst>
          </p:cNvPr>
          <p:cNvSpPr/>
          <p:nvPr/>
        </p:nvSpPr>
        <p:spPr>
          <a:xfrm rot="16200000">
            <a:off x="10898081" y="4599321"/>
            <a:ext cx="752640" cy="544359"/>
          </a:xfrm>
          <a:prstGeom prst="rightArrow">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00FF"/>
              </a:solidFill>
            </a:endParaRPr>
          </a:p>
        </p:txBody>
      </p:sp>
      <p:sp>
        <p:nvSpPr>
          <p:cNvPr id="19" name="Rectangle 18">
            <a:extLst>
              <a:ext uri="{FF2B5EF4-FFF2-40B4-BE49-F238E27FC236}">
                <a16:creationId xmlns:a16="http://schemas.microsoft.com/office/drawing/2014/main" id="{EFABC5F3-005A-46BD-9425-7691365C0B33}"/>
              </a:ext>
            </a:extLst>
          </p:cNvPr>
          <p:cNvSpPr/>
          <p:nvPr/>
        </p:nvSpPr>
        <p:spPr>
          <a:xfrm>
            <a:off x="10789084" y="5822018"/>
            <a:ext cx="1402916" cy="307777"/>
          </a:xfrm>
          <a:prstGeom prst="rect">
            <a:avLst/>
          </a:prstGeom>
        </p:spPr>
        <p:txBody>
          <a:bodyPr wrap="square">
            <a:spAutoFit/>
          </a:bodyPr>
          <a:lstStyle/>
          <a:p>
            <a:r>
              <a:rPr lang="en-US" sz="1400" dirty="0">
                <a:cs typeface="Hadassah Friedlaender" panose="020B0604020202020204" pitchFamily="18" charset="-79"/>
              </a:rPr>
              <a:t>Since 2012</a:t>
            </a:r>
            <a:endParaRPr lang="en-US" sz="2000" dirty="0"/>
          </a:p>
        </p:txBody>
      </p:sp>
      <p:pic>
        <p:nvPicPr>
          <p:cNvPr id="2" name="Picture 1">
            <a:extLst>
              <a:ext uri="{FF2B5EF4-FFF2-40B4-BE49-F238E27FC236}">
                <a16:creationId xmlns:a16="http://schemas.microsoft.com/office/drawing/2014/main" id="{F8ECA50F-B5E8-428A-ADEC-C9AAC4B7665A}"/>
              </a:ext>
            </a:extLst>
          </p:cNvPr>
          <p:cNvPicPr>
            <a:picLocks noChangeAspect="1"/>
          </p:cNvPicPr>
          <p:nvPr/>
        </p:nvPicPr>
        <p:blipFill>
          <a:blip r:embed="rId4"/>
          <a:stretch>
            <a:fillRect/>
          </a:stretch>
        </p:blipFill>
        <p:spPr>
          <a:xfrm>
            <a:off x="4451471" y="1845928"/>
            <a:ext cx="188992" cy="188992"/>
          </a:xfrm>
          <a:prstGeom prst="rect">
            <a:avLst/>
          </a:prstGeom>
        </p:spPr>
      </p:pic>
      <p:pic>
        <p:nvPicPr>
          <p:cNvPr id="3" name="Picture 2">
            <a:extLst>
              <a:ext uri="{FF2B5EF4-FFF2-40B4-BE49-F238E27FC236}">
                <a16:creationId xmlns:a16="http://schemas.microsoft.com/office/drawing/2014/main" id="{19D3E4D6-B234-4E02-BB28-95941B489DF6}"/>
              </a:ext>
            </a:extLst>
          </p:cNvPr>
          <p:cNvPicPr>
            <a:picLocks noChangeAspect="1"/>
          </p:cNvPicPr>
          <p:nvPr/>
        </p:nvPicPr>
        <p:blipFill>
          <a:blip r:embed="rId4"/>
          <a:stretch>
            <a:fillRect/>
          </a:stretch>
        </p:blipFill>
        <p:spPr>
          <a:xfrm>
            <a:off x="3528460" y="1905965"/>
            <a:ext cx="188992" cy="188992"/>
          </a:xfrm>
          <a:prstGeom prst="rect">
            <a:avLst/>
          </a:prstGeom>
        </p:spPr>
      </p:pic>
      <p:pic>
        <p:nvPicPr>
          <p:cNvPr id="5" name="Picture 4">
            <a:extLst>
              <a:ext uri="{FF2B5EF4-FFF2-40B4-BE49-F238E27FC236}">
                <a16:creationId xmlns:a16="http://schemas.microsoft.com/office/drawing/2014/main" id="{C27882C0-3595-443E-B1C3-D9C13E045AF7}"/>
              </a:ext>
            </a:extLst>
          </p:cNvPr>
          <p:cNvPicPr>
            <a:picLocks noChangeAspect="1"/>
          </p:cNvPicPr>
          <p:nvPr/>
        </p:nvPicPr>
        <p:blipFill>
          <a:blip r:embed="rId4"/>
          <a:stretch>
            <a:fillRect/>
          </a:stretch>
        </p:blipFill>
        <p:spPr>
          <a:xfrm>
            <a:off x="5438230" y="1777528"/>
            <a:ext cx="188992" cy="188992"/>
          </a:xfrm>
          <a:prstGeom prst="rect">
            <a:avLst/>
          </a:prstGeom>
        </p:spPr>
      </p:pic>
      <p:pic>
        <p:nvPicPr>
          <p:cNvPr id="6" name="Picture 5">
            <a:extLst>
              <a:ext uri="{FF2B5EF4-FFF2-40B4-BE49-F238E27FC236}">
                <a16:creationId xmlns:a16="http://schemas.microsoft.com/office/drawing/2014/main" id="{CDD5B0B5-53EA-4F1E-9844-9A41778EDCDF}"/>
              </a:ext>
            </a:extLst>
          </p:cNvPr>
          <p:cNvPicPr>
            <a:picLocks noChangeAspect="1"/>
          </p:cNvPicPr>
          <p:nvPr/>
        </p:nvPicPr>
        <p:blipFill>
          <a:blip r:embed="rId4"/>
          <a:stretch>
            <a:fillRect/>
          </a:stretch>
        </p:blipFill>
        <p:spPr>
          <a:xfrm>
            <a:off x="6422641" y="1745119"/>
            <a:ext cx="188992" cy="188992"/>
          </a:xfrm>
          <a:prstGeom prst="rect">
            <a:avLst/>
          </a:prstGeom>
        </p:spPr>
      </p:pic>
      <p:pic>
        <p:nvPicPr>
          <p:cNvPr id="7" name="Picture 6">
            <a:extLst>
              <a:ext uri="{FF2B5EF4-FFF2-40B4-BE49-F238E27FC236}">
                <a16:creationId xmlns:a16="http://schemas.microsoft.com/office/drawing/2014/main" id="{23C13A76-078C-4849-9C0D-35D79DBB0CCC}"/>
              </a:ext>
            </a:extLst>
          </p:cNvPr>
          <p:cNvPicPr>
            <a:picLocks noChangeAspect="1"/>
          </p:cNvPicPr>
          <p:nvPr/>
        </p:nvPicPr>
        <p:blipFill>
          <a:blip r:embed="rId4"/>
          <a:stretch>
            <a:fillRect/>
          </a:stretch>
        </p:blipFill>
        <p:spPr>
          <a:xfrm>
            <a:off x="7407052" y="1691122"/>
            <a:ext cx="188992" cy="188992"/>
          </a:xfrm>
          <a:prstGeom prst="rect">
            <a:avLst/>
          </a:prstGeom>
        </p:spPr>
      </p:pic>
      <p:pic>
        <p:nvPicPr>
          <p:cNvPr id="8" name="Picture 7">
            <a:extLst>
              <a:ext uri="{FF2B5EF4-FFF2-40B4-BE49-F238E27FC236}">
                <a16:creationId xmlns:a16="http://schemas.microsoft.com/office/drawing/2014/main" id="{2A710A9D-7B91-481A-80BE-362E39EA5950}"/>
              </a:ext>
            </a:extLst>
          </p:cNvPr>
          <p:cNvPicPr>
            <a:picLocks noChangeAspect="1"/>
          </p:cNvPicPr>
          <p:nvPr/>
        </p:nvPicPr>
        <p:blipFill>
          <a:blip r:embed="rId4"/>
          <a:stretch>
            <a:fillRect/>
          </a:stretch>
        </p:blipFill>
        <p:spPr>
          <a:xfrm>
            <a:off x="8338749" y="1620708"/>
            <a:ext cx="188992" cy="188992"/>
          </a:xfrm>
          <a:prstGeom prst="rect">
            <a:avLst/>
          </a:prstGeom>
        </p:spPr>
      </p:pic>
      <p:pic>
        <p:nvPicPr>
          <p:cNvPr id="11" name="Picture 10">
            <a:extLst>
              <a:ext uri="{FF2B5EF4-FFF2-40B4-BE49-F238E27FC236}">
                <a16:creationId xmlns:a16="http://schemas.microsoft.com/office/drawing/2014/main" id="{5DF2442F-F414-4BE8-BBAA-82132881F393}"/>
              </a:ext>
            </a:extLst>
          </p:cNvPr>
          <p:cNvPicPr>
            <a:picLocks noChangeAspect="1"/>
          </p:cNvPicPr>
          <p:nvPr/>
        </p:nvPicPr>
        <p:blipFill>
          <a:blip r:embed="rId4"/>
          <a:stretch>
            <a:fillRect/>
          </a:stretch>
        </p:blipFill>
        <p:spPr>
          <a:xfrm>
            <a:off x="9323160" y="1620708"/>
            <a:ext cx="188992" cy="188992"/>
          </a:xfrm>
          <a:prstGeom prst="rect">
            <a:avLst/>
          </a:prstGeom>
        </p:spPr>
      </p:pic>
      <p:pic>
        <p:nvPicPr>
          <p:cNvPr id="12" name="Picture 11">
            <a:extLst>
              <a:ext uri="{FF2B5EF4-FFF2-40B4-BE49-F238E27FC236}">
                <a16:creationId xmlns:a16="http://schemas.microsoft.com/office/drawing/2014/main" id="{B623E36A-255B-47E8-A9C8-B7F7F37F769E}"/>
              </a:ext>
            </a:extLst>
          </p:cNvPr>
          <p:cNvPicPr>
            <a:picLocks noChangeAspect="1"/>
          </p:cNvPicPr>
          <p:nvPr/>
        </p:nvPicPr>
        <p:blipFill>
          <a:blip r:embed="rId4"/>
          <a:stretch>
            <a:fillRect/>
          </a:stretch>
        </p:blipFill>
        <p:spPr>
          <a:xfrm>
            <a:off x="10307571" y="1579652"/>
            <a:ext cx="188992" cy="188992"/>
          </a:xfrm>
          <a:prstGeom prst="rect">
            <a:avLst/>
          </a:prstGeom>
        </p:spPr>
      </p:pic>
      <p:pic>
        <p:nvPicPr>
          <p:cNvPr id="20" name="Picture 19">
            <a:extLst>
              <a:ext uri="{FF2B5EF4-FFF2-40B4-BE49-F238E27FC236}">
                <a16:creationId xmlns:a16="http://schemas.microsoft.com/office/drawing/2014/main" id="{A527CEED-2472-485E-BF48-63CD389F7BCD}"/>
              </a:ext>
            </a:extLst>
          </p:cNvPr>
          <p:cNvPicPr>
            <a:picLocks noChangeAspect="1"/>
          </p:cNvPicPr>
          <p:nvPr/>
        </p:nvPicPr>
        <p:blipFill>
          <a:blip r:embed="rId5"/>
          <a:stretch>
            <a:fillRect/>
          </a:stretch>
        </p:blipFill>
        <p:spPr>
          <a:xfrm>
            <a:off x="3570861" y="5414811"/>
            <a:ext cx="188992" cy="188992"/>
          </a:xfrm>
          <a:prstGeom prst="rect">
            <a:avLst/>
          </a:prstGeom>
        </p:spPr>
      </p:pic>
      <p:pic>
        <p:nvPicPr>
          <p:cNvPr id="21" name="Picture 20">
            <a:extLst>
              <a:ext uri="{FF2B5EF4-FFF2-40B4-BE49-F238E27FC236}">
                <a16:creationId xmlns:a16="http://schemas.microsoft.com/office/drawing/2014/main" id="{E33DBCDF-7438-456A-84E4-8BB08EAF3558}"/>
              </a:ext>
            </a:extLst>
          </p:cNvPr>
          <p:cNvPicPr>
            <a:picLocks noChangeAspect="1"/>
          </p:cNvPicPr>
          <p:nvPr/>
        </p:nvPicPr>
        <p:blipFill>
          <a:blip r:embed="rId5"/>
          <a:stretch>
            <a:fillRect/>
          </a:stretch>
        </p:blipFill>
        <p:spPr>
          <a:xfrm>
            <a:off x="4451471" y="5348310"/>
            <a:ext cx="188992" cy="188992"/>
          </a:xfrm>
          <a:prstGeom prst="rect">
            <a:avLst/>
          </a:prstGeom>
        </p:spPr>
      </p:pic>
      <p:pic>
        <p:nvPicPr>
          <p:cNvPr id="22" name="Picture 21">
            <a:extLst>
              <a:ext uri="{FF2B5EF4-FFF2-40B4-BE49-F238E27FC236}">
                <a16:creationId xmlns:a16="http://schemas.microsoft.com/office/drawing/2014/main" id="{14C5BCF3-0392-447B-9FBF-622BAD3E4594}"/>
              </a:ext>
            </a:extLst>
          </p:cNvPr>
          <p:cNvPicPr>
            <a:picLocks noChangeAspect="1"/>
          </p:cNvPicPr>
          <p:nvPr/>
        </p:nvPicPr>
        <p:blipFill>
          <a:blip r:embed="rId5"/>
          <a:stretch>
            <a:fillRect/>
          </a:stretch>
        </p:blipFill>
        <p:spPr>
          <a:xfrm>
            <a:off x="5532726" y="5199460"/>
            <a:ext cx="188992" cy="188992"/>
          </a:xfrm>
          <a:prstGeom prst="rect">
            <a:avLst/>
          </a:prstGeom>
        </p:spPr>
      </p:pic>
      <p:pic>
        <p:nvPicPr>
          <p:cNvPr id="23" name="Picture 22">
            <a:extLst>
              <a:ext uri="{FF2B5EF4-FFF2-40B4-BE49-F238E27FC236}">
                <a16:creationId xmlns:a16="http://schemas.microsoft.com/office/drawing/2014/main" id="{2059C781-B24E-4088-8113-F82C7279E0C1}"/>
              </a:ext>
            </a:extLst>
          </p:cNvPr>
          <p:cNvPicPr>
            <a:picLocks noChangeAspect="1"/>
          </p:cNvPicPr>
          <p:nvPr/>
        </p:nvPicPr>
        <p:blipFill>
          <a:blip r:embed="rId5"/>
          <a:stretch>
            <a:fillRect/>
          </a:stretch>
        </p:blipFill>
        <p:spPr>
          <a:xfrm>
            <a:off x="6513671" y="5069074"/>
            <a:ext cx="188992" cy="188992"/>
          </a:xfrm>
          <a:prstGeom prst="rect">
            <a:avLst/>
          </a:prstGeom>
        </p:spPr>
      </p:pic>
      <p:pic>
        <p:nvPicPr>
          <p:cNvPr id="24" name="Picture 23">
            <a:extLst>
              <a:ext uri="{FF2B5EF4-FFF2-40B4-BE49-F238E27FC236}">
                <a16:creationId xmlns:a16="http://schemas.microsoft.com/office/drawing/2014/main" id="{35C76104-56FA-406D-84FA-C6B6110D2712}"/>
              </a:ext>
            </a:extLst>
          </p:cNvPr>
          <p:cNvPicPr>
            <a:picLocks noChangeAspect="1"/>
          </p:cNvPicPr>
          <p:nvPr/>
        </p:nvPicPr>
        <p:blipFill>
          <a:blip r:embed="rId5"/>
          <a:stretch>
            <a:fillRect/>
          </a:stretch>
        </p:blipFill>
        <p:spPr>
          <a:xfrm>
            <a:off x="7480090" y="5010468"/>
            <a:ext cx="188992" cy="188992"/>
          </a:xfrm>
          <a:prstGeom prst="rect">
            <a:avLst/>
          </a:prstGeom>
        </p:spPr>
      </p:pic>
      <p:pic>
        <p:nvPicPr>
          <p:cNvPr id="25" name="Picture 24">
            <a:extLst>
              <a:ext uri="{FF2B5EF4-FFF2-40B4-BE49-F238E27FC236}">
                <a16:creationId xmlns:a16="http://schemas.microsoft.com/office/drawing/2014/main" id="{8A4DAE2A-23BF-49E8-A8B0-EBB5D6D920DD}"/>
              </a:ext>
            </a:extLst>
          </p:cNvPr>
          <p:cNvPicPr>
            <a:picLocks noChangeAspect="1"/>
          </p:cNvPicPr>
          <p:nvPr/>
        </p:nvPicPr>
        <p:blipFill>
          <a:blip r:embed="rId5"/>
          <a:stretch>
            <a:fillRect/>
          </a:stretch>
        </p:blipFill>
        <p:spPr>
          <a:xfrm>
            <a:off x="8433245" y="4816168"/>
            <a:ext cx="188992" cy="188992"/>
          </a:xfrm>
          <a:prstGeom prst="rect">
            <a:avLst/>
          </a:prstGeom>
        </p:spPr>
      </p:pic>
      <p:pic>
        <p:nvPicPr>
          <p:cNvPr id="26" name="Picture 25">
            <a:extLst>
              <a:ext uri="{FF2B5EF4-FFF2-40B4-BE49-F238E27FC236}">
                <a16:creationId xmlns:a16="http://schemas.microsoft.com/office/drawing/2014/main" id="{7D0C3EEA-8D64-4565-B8BC-1499AFE166E2}"/>
              </a:ext>
            </a:extLst>
          </p:cNvPr>
          <p:cNvPicPr>
            <a:picLocks noChangeAspect="1"/>
          </p:cNvPicPr>
          <p:nvPr/>
        </p:nvPicPr>
        <p:blipFill>
          <a:blip r:embed="rId5"/>
          <a:stretch>
            <a:fillRect/>
          </a:stretch>
        </p:blipFill>
        <p:spPr>
          <a:xfrm>
            <a:off x="9514126" y="4695469"/>
            <a:ext cx="188992" cy="188992"/>
          </a:xfrm>
          <a:prstGeom prst="rect">
            <a:avLst/>
          </a:prstGeom>
        </p:spPr>
      </p:pic>
      <p:pic>
        <p:nvPicPr>
          <p:cNvPr id="27" name="Picture 26">
            <a:extLst>
              <a:ext uri="{FF2B5EF4-FFF2-40B4-BE49-F238E27FC236}">
                <a16:creationId xmlns:a16="http://schemas.microsoft.com/office/drawing/2014/main" id="{2F098B20-178F-4DA7-A431-929EFB9F7482}"/>
              </a:ext>
            </a:extLst>
          </p:cNvPr>
          <p:cNvPicPr>
            <a:picLocks noChangeAspect="1"/>
          </p:cNvPicPr>
          <p:nvPr/>
        </p:nvPicPr>
        <p:blipFill>
          <a:blip r:embed="rId5"/>
          <a:stretch>
            <a:fillRect/>
          </a:stretch>
        </p:blipFill>
        <p:spPr>
          <a:xfrm>
            <a:off x="10452515" y="4463794"/>
            <a:ext cx="188992" cy="188992"/>
          </a:xfrm>
          <a:prstGeom prst="rect">
            <a:avLst/>
          </a:prstGeom>
        </p:spPr>
      </p:pic>
    </p:spTree>
    <p:extLst>
      <p:ext uri="{BB962C8B-B14F-4D97-AF65-F5344CB8AC3E}">
        <p14:creationId xmlns:p14="http://schemas.microsoft.com/office/powerpoint/2010/main" val="81012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87700" y="2335673"/>
            <a:ext cx="11748405" cy="40423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745296" y="2806381"/>
            <a:ext cx="8169795" cy="34480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9396385"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215813" y="3024854"/>
            <a:ext cx="3264996" cy="1569660"/>
          </a:xfrm>
          <a:prstGeom prst="rect">
            <a:avLst/>
          </a:prstGeom>
        </p:spPr>
        <p:txBody>
          <a:bodyPr wrap="none">
            <a:spAutoFit/>
          </a:bodyPr>
          <a:lstStyle/>
          <a:p>
            <a:pPr algn="ctr"/>
            <a:r>
              <a:rPr lang="en-US" sz="9600" dirty="0">
                <a:solidFill>
                  <a:srgbClr val="FF0000"/>
                </a:solidFill>
                <a:cs typeface="Hadassah Friedlaender" panose="020B0604020202020204" pitchFamily="18" charset="-79"/>
              </a:rPr>
              <a:t>TOTAL</a:t>
            </a:r>
            <a:endParaRPr lang="en-US" sz="2800" dirty="0"/>
          </a:p>
        </p:txBody>
      </p:sp>
      <p:sp>
        <p:nvSpPr>
          <p:cNvPr id="10" name="Rectangle 9">
            <a:extLst>
              <a:ext uri="{FF2B5EF4-FFF2-40B4-BE49-F238E27FC236}">
                <a16:creationId xmlns:a16="http://schemas.microsoft.com/office/drawing/2014/main" id="{BF773FB4-8DC7-49DA-9EB6-ED5DD8B16BDD}"/>
              </a:ext>
            </a:extLst>
          </p:cNvPr>
          <p:cNvSpPr/>
          <p:nvPr/>
        </p:nvSpPr>
        <p:spPr>
          <a:xfrm>
            <a:off x="806991" y="4426295"/>
            <a:ext cx="1920398" cy="923330"/>
          </a:xfrm>
          <a:prstGeom prst="rect">
            <a:avLst/>
          </a:prstGeom>
        </p:spPr>
        <p:txBody>
          <a:bodyPr wrap="none">
            <a:spAutoFit/>
          </a:bodyPr>
          <a:lstStyle/>
          <a:p>
            <a:r>
              <a:rPr lang="en-US" sz="5400" dirty="0">
                <a:cs typeface="Hadassah Friedlaender" panose="020B0604020202020204" pitchFamily="18" charset="-79"/>
              </a:rPr>
              <a:t>CASES</a:t>
            </a:r>
            <a:endParaRPr lang="en-US" sz="5400" dirty="0"/>
          </a:p>
        </p:txBody>
      </p:sp>
      <p:pic>
        <p:nvPicPr>
          <p:cNvPr id="72" name="Picture 10" descr="https://thumbs.dreamstime.com/z/flat-people-characters-avatars-icons-set-many-modern-city-people-vector-cartoon-illustration-isolated-white-background-78572209.jpg">
            <a:extLst>
              <a:ext uri="{FF2B5EF4-FFF2-40B4-BE49-F238E27FC236}">
                <a16:creationId xmlns:a16="http://schemas.microsoft.com/office/drawing/2014/main" id="{1DD6D7F8-82B4-4F17-9AEC-89FD587379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72" t="2766" r="45495" b="78542"/>
          <a:stretch/>
        </p:blipFill>
        <p:spPr bwMode="auto">
          <a:xfrm>
            <a:off x="2037135" y="976702"/>
            <a:ext cx="1135062" cy="128190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descr="https://thumbs.dreamstime.com/z/flat-people-characters-avatars-icons-set-many-modern-city-people-vector-cartoon-illustration-isolated-white-background-78572209.jpg">
            <a:extLst>
              <a:ext uri="{FF2B5EF4-FFF2-40B4-BE49-F238E27FC236}">
                <a16:creationId xmlns:a16="http://schemas.microsoft.com/office/drawing/2014/main" id="{0D8CCABB-3E15-4ABA-A326-0F16EE1426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28" t="21458" r="62345" b="59850"/>
          <a:stretch/>
        </p:blipFill>
        <p:spPr bwMode="auto">
          <a:xfrm>
            <a:off x="8961556" y="947449"/>
            <a:ext cx="1168156" cy="132763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4" descr="https://thumbs.dreamstime.com/z/flat-people-characters-avatars-icons-set-many-modern-city-people-vector-cartoon-illustration-isolated-white-background-78572209.jpg">
            <a:extLst>
              <a:ext uri="{FF2B5EF4-FFF2-40B4-BE49-F238E27FC236}">
                <a16:creationId xmlns:a16="http://schemas.microsoft.com/office/drawing/2014/main" id="{FE70A9FF-C1A4-43BF-A3FD-86D74BF04F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04" t="59583" r="44863" b="22510"/>
          <a:stretch/>
        </p:blipFill>
        <p:spPr bwMode="auto">
          <a:xfrm>
            <a:off x="10681922" y="973843"/>
            <a:ext cx="1135062" cy="122807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6" descr="https://thumbs.dreamstime.com/z/flat-people-characters-avatars-icons-set-many-modern-city-people-vector-cartoon-illustration-isolated-white-background-78572209.jpg">
            <a:extLst>
              <a:ext uri="{FF2B5EF4-FFF2-40B4-BE49-F238E27FC236}">
                <a16:creationId xmlns:a16="http://schemas.microsoft.com/office/drawing/2014/main" id="{5FB1F73F-167A-4B1D-B496-68791CBD99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37" t="58750" r="28130" b="22558"/>
          <a:stretch/>
        </p:blipFill>
        <p:spPr bwMode="auto">
          <a:xfrm>
            <a:off x="3726994" y="1002161"/>
            <a:ext cx="1135062" cy="128190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https://thumbs.dreamstime.com/z/flat-people-characters-avatars-icons-set-many-modern-city-people-vector-cartoon-illustration-isolated-white-background-78572209.jpg">
            <a:extLst>
              <a:ext uri="{FF2B5EF4-FFF2-40B4-BE49-F238E27FC236}">
                <a16:creationId xmlns:a16="http://schemas.microsoft.com/office/drawing/2014/main" id="{4FCC1258-D1E2-4B65-A1E3-0C8EC0677E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83" t="21458" r="45284" b="59850"/>
          <a:stretch/>
        </p:blipFill>
        <p:spPr bwMode="auto">
          <a:xfrm>
            <a:off x="5416853" y="986247"/>
            <a:ext cx="1135062" cy="128190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0" descr="https://thumbs.dreamstime.com/z/flat-people-characters-avatars-icons-set-many-modern-city-people-vector-cartoon-illustration-isolated-white-background-78572209.jpg">
            <a:extLst>
              <a:ext uri="{FF2B5EF4-FFF2-40B4-BE49-F238E27FC236}">
                <a16:creationId xmlns:a16="http://schemas.microsoft.com/office/drawing/2014/main" id="{C315B1FB-DF36-48E6-BE33-0A5BE8AB35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5" t="58958" r="78892" b="23139"/>
          <a:stretch/>
        </p:blipFill>
        <p:spPr bwMode="auto">
          <a:xfrm>
            <a:off x="7176302" y="1003735"/>
            <a:ext cx="1135062" cy="1227842"/>
          </a:xfrm>
          <a:prstGeom prst="ellipse">
            <a:avLst/>
          </a:prstGeom>
          <a:noFill/>
          <a:extLst>
            <a:ext uri="{909E8E84-426E-40DD-AFC4-6F175D3DCCD1}">
              <a14:hiddenFill xmlns:a14="http://schemas.microsoft.com/office/drawing/2010/main">
                <a:solidFill>
                  <a:srgbClr val="FFFFFF"/>
                </a:solidFill>
              </a14:hiddenFill>
            </a:ext>
          </a:extLst>
        </p:spPr>
      </p:pic>
      <p:pic>
        <p:nvPicPr>
          <p:cNvPr id="79" name="Picture 22" descr="https://thumbs.dreamstime.com/z/flat-people-characters-avatars-icons-set-many-modern-city-people-vector-cartoon-illustration-isolated-white-background-78572209.jpg">
            <a:extLst>
              <a:ext uri="{FF2B5EF4-FFF2-40B4-BE49-F238E27FC236}">
                <a16:creationId xmlns:a16="http://schemas.microsoft.com/office/drawing/2014/main" id="{CE31243F-BBBE-4D5E-A4CF-2340DEB402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64" t="22082" r="28404" b="59227"/>
          <a:stretch/>
        </p:blipFill>
        <p:spPr bwMode="auto">
          <a:xfrm>
            <a:off x="300759" y="1044591"/>
            <a:ext cx="1135062" cy="1281908"/>
          </a:xfrm>
          <a:prstGeom prst="ellipse">
            <a:avLst/>
          </a:prstGeom>
          <a:noFill/>
          <a:extLst>
            <a:ext uri="{909E8E84-426E-40DD-AFC4-6F175D3DCCD1}">
              <a14:hiddenFill xmlns:a14="http://schemas.microsoft.com/office/drawing/2010/main">
                <a:solidFill>
                  <a:srgbClr val="FFFFFF"/>
                </a:solidFill>
              </a14:hiddenFill>
            </a:ext>
          </a:extLst>
        </p:spPr>
      </p:pic>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16</a:t>
            </a:fld>
            <a:endParaRPr lang="en-US" b="1" dirty="0"/>
          </a:p>
        </p:txBody>
      </p:sp>
      <p:graphicFrame>
        <p:nvGraphicFramePr>
          <p:cNvPr id="60" name="Content Placeholder 3">
            <a:extLst>
              <a:ext uri="{FF2B5EF4-FFF2-40B4-BE49-F238E27FC236}">
                <a16:creationId xmlns:a16="http://schemas.microsoft.com/office/drawing/2014/main" id="{20059008-AD3F-4B0F-A68D-A295C87EEEB6}"/>
              </a:ext>
            </a:extLst>
          </p:cNvPr>
          <p:cNvGraphicFramePr>
            <a:graphicFrameLocks noGrp="1"/>
          </p:cNvGraphicFramePr>
          <p:nvPr>
            <p:ph idx="1"/>
            <p:extLst>
              <p:ext uri="{D42A27DB-BD31-4B8C-83A1-F6EECF244321}">
                <p14:modId xmlns:p14="http://schemas.microsoft.com/office/powerpoint/2010/main" val="2602745368"/>
              </p:ext>
            </p:extLst>
          </p:nvPr>
        </p:nvGraphicFramePr>
        <p:xfrm>
          <a:off x="3658935" y="2780573"/>
          <a:ext cx="8169795" cy="3288610"/>
        </p:xfrm>
        <a:graphic>
          <a:graphicData uri="http://schemas.openxmlformats.org/drawingml/2006/chart">
            <c:chart xmlns:c="http://schemas.openxmlformats.org/drawingml/2006/chart" xmlns:r="http://schemas.openxmlformats.org/officeDocument/2006/relationships" r:id="rId3"/>
          </a:graphicData>
        </a:graphic>
      </p:graphicFrame>
      <p:sp>
        <p:nvSpPr>
          <p:cNvPr id="66" name="Oval 65">
            <a:extLst>
              <a:ext uri="{FF2B5EF4-FFF2-40B4-BE49-F238E27FC236}">
                <a16:creationId xmlns:a16="http://schemas.microsoft.com/office/drawing/2014/main" id="{06E82104-120A-492F-BD71-FC4C55E3971B}"/>
              </a:ext>
            </a:extLst>
          </p:cNvPr>
          <p:cNvSpPr/>
          <p:nvPr/>
        </p:nvSpPr>
        <p:spPr>
          <a:xfrm>
            <a:off x="8223426" y="3447460"/>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FA9AAC3F-6126-4C10-A14C-EBE4F33D789E}"/>
              </a:ext>
            </a:extLst>
          </p:cNvPr>
          <p:cNvSpPr/>
          <p:nvPr/>
        </p:nvSpPr>
        <p:spPr>
          <a:xfrm>
            <a:off x="9238823" y="3341062"/>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2F397FB6-E967-49B7-BECC-3C94750D2F15}"/>
              </a:ext>
            </a:extLst>
          </p:cNvPr>
          <p:cNvSpPr/>
          <p:nvPr/>
        </p:nvSpPr>
        <p:spPr>
          <a:xfrm>
            <a:off x="10254220" y="3311906"/>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15B4CC93-DE18-44E4-9753-4E483EF17225}"/>
              </a:ext>
            </a:extLst>
          </p:cNvPr>
          <p:cNvSpPr/>
          <p:nvPr/>
        </p:nvSpPr>
        <p:spPr>
          <a:xfrm>
            <a:off x="11133109" y="3223968"/>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C4B88965-5881-4542-8DE0-CBC62814E8B2}"/>
              </a:ext>
            </a:extLst>
          </p:cNvPr>
          <p:cNvSpPr/>
          <p:nvPr/>
        </p:nvSpPr>
        <p:spPr>
          <a:xfrm>
            <a:off x="4260310" y="3633808"/>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5E5923B-2FAE-40B0-A4A6-76D50AE006DC}"/>
              </a:ext>
            </a:extLst>
          </p:cNvPr>
          <p:cNvSpPr/>
          <p:nvPr/>
        </p:nvSpPr>
        <p:spPr>
          <a:xfrm>
            <a:off x="5229194" y="3588603"/>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7CFF1101-1640-470F-B41D-DEA8FC5FF3DC}"/>
              </a:ext>
            </a:extLst>
          </p:cNvPr>
          <p:cNvSpPr/>
          <p:nvPr/>
        </p:nvSpPr>
        <p:spPr>
          <a:xfrm>
            <a:off x="6204037" y="3541325"/>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E621FB51-3BCB-4BCE-940F-A4940418546C}"/>
              </a:ext>
            </a:extLst>
          </p:cNvPr>
          <p:cNvSpPr/>
          <p:nvPr/>
        </p:nvSpPr>
        <p:spPr>
          <a:xfrm>
            <a:off x="7215179" y="3476443"/>
            <a:ext cx="175876" cy="175876"/>
          </a:xfrm>
          <a:prstGeom prst="ellipse">
            <a:avLst/>
          </a:prstGeom>
          <a:solidFill>
            <a:srgbClr val="6600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Right 56">
            <a:extLst>
              <a:ext uri="{FF2B5EF4-FFF2-40B4-BE49-F238E27FC236}">
                <a16:creationId xmlns:a16="http://schemas.microsoft.com/office/drawing/2014/main" id="{56774CAB-64F3-44CA-8825-07F7FE53CE58}"/>
              </a:ext>
            </a:extLst>
          </p:cNvPr>
          <p:cNvSpPr/>
          <p:nvPr/>
        </p:nvSpPr>
        <p:spPr>
          <a:xfrm rot="16200000">
            <a:off x="9157509" y="4388139"/>
            <a:ext cx="873041" cy="5947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6691527-C15B-4F9B-AC23-BB5457BAA5BA}"/>
              </a:ext>
            </a:extLst>
          </p:cNvPr>
          <p:cNvSpPr/>
          <p:nvPr/>
        </p:nvSpPr>
        <p:spPr>
          <a:xfrm>
            <a:off x="9887276" y="4174506"/>
            <a:ext cx="1648208" cy="1107996"/>
          </a:xfrm>
          <a:prstGeom prst="rect">
            <a:avLst/>
          </a:prstGeom>
        </p:spPr>
        <p:txBody>
          <a:bodyPr wrap="none">
            <a:spAutoFit/>
          </a:bodyPr>
          <a:lstStyle/>
          <a:p>
            <a:r>
              <a:rPr lang="en-US" sz="6600" dirty="0">
                <a:solidFill>
                  <a:srgbClr val="FF0000"/>
                </a:solidFill>
                <a:cs typeface="Hadassah Friedlaender" panose="020B0604020202020204" pitchFamily="18" charset="-79"/>
              </a:rPr>
              <a:t>21%</a:t>
            </a:r>
            <a:endParaRPr lang="en-US" sz="1100" dirty="0"/>
          </a:p>
        </p:txBody>
      </p:sp>
      <p:sp>
        <p:nvSpPr>
          <p:cNvPr id="113" name="Rectangle 112">
            <a:extLst>
              <a:ext uri="{FF2B5EF4-FFF2-40B4-BE49-F238E27FC236}">
                <a16:creationId xmlns:a16="http://schemas.microsoft.com/office/drawing/2014/main" id="{BE23088C-03DD-4542-A309-B451ECDD36C4}"/>
              </a:ext>
            </a:extLst>
          </p:cNvPr>
          <p:cNvSpPr/>
          <p:nvPr/>
        </p:nvSpPr>
        <p:spPr>
          <a:xfrm>
            <a:off x="9883540" y="5060843"/>
            <a:ext cx="1532792" cy="461665"/>
          </a:xfrm>
          <a:prstGeom prst="rect">
            <a:avLst/>
          </a:prstGeom>
        </p:spPr>
        <p:txBody>
          <a:bodyPr wrap="none">
            <a:spAutoFit/>
          </a:bodyPr>
          <a:lstStyle/>
          <a:p>
            <a:r>
              <a:rPr lang="en-US" sz="2400" dirty="0">
                <a:cs typeface="Hadassah Friedlaender" panose="020B0604020202020204" pitchFamily="18" charset="-79"/>
              </a:rPr>
              <a:t>Since 2012</a:t>
            </a:r>
            <a:endParaRPr lang="en-US" sz="3600" dirty="0"/>
          </a:p>
        </p:txBody>
      </p:sp>
      <p:sp>
        <p:nvSpPr>
          <p:cNvPr id="70" name="Rectangle 69">
            <a:extLst>
              <a:ext uri="{FF2B5EF4-FFF2-40B4-BE49-F238E27FC236}">
                <a16:creationId xmlns:a16="http://schemas.microsoft.com/office/drawing/2014/main" id="{98B67AC4-AF24-4922-8620-024E60701F7C}"/>
              </a:ext>
            </a:extLst>
          </p:cNvPr>
          <p:cNvSpPr/>
          <p:nvPr/>
        </p:nvSpPr>
        <p:spPr>
          <a:xfrm>
            <a:off x="166686" y="6539891"/>
            <a:ext cx="7903519" cy="307777"/>
          </a:xfrm>
          <a:prstGeom prst="rect">
            <a:avLst/>
          </a:prstGeom>
        </p:spPr>
        <p:txBody>
          <a:bodyPr wrap="square">
            <a:spAutoFit/>
          </a:bodyPr>
          <a:lstStyle/>
          <a:p>
            <a:r>
              <a:rPr lang="en-US" sz="1400" dirty="0"/>
              <a:t>Data as of July 2020; Accessed August 2020, Division of Disease Prevention, Virginia Department of Health</a:t>
            </a:r>
          </a:p>
        </p:txBody>
      </p:sp>
    </p:spTree>
    <p:extLst>
      <p:ext uri="{BB962C8B-B14F-4D97-AF65-F5344CB8AC3E}">
        <p14:creationId xmlns:p14="http://schemas.microsoft.com/office/powerpoint/2010/main" val="274489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0">
            <a:extLst>
              <a:ext uri="{FF2B5EF4-FFF2-40B4-BE49-F238E27FC236}">
                <a16:creationId xmlns:a16="http://schemas.microsoft.com/office/drawing/2014/main" id="{04FDFD0A-21DB-4C66-9461-35B7ECED5E6C}"/>
              </a:ext>
            </a:extLst>
          </p:cNvPr>
          <p:cNvSpPr/>
          <p:nvPr/>
        </p:nvSpPr>
        <p:spPr>
          <a:xfrm>
            <a:off x="276908" y="736503"/>
            <a:ext cx="11748405" cy="37876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149999"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114300" y="1163595"/>
            <a:ext cx="3397148" cy="1323439"/>
          </a:xfrm>
          <a:prstGeom prst="rect">
            <a:avLst/>
          </a:prstGeom>
        </p:spPr>
        <p:txBody>
          <a:bodyPr wrap="square">
            <a:spAutoFit/>
          </a:bodyPr>
          <a:lstStyle/>
          <a:p>
            <a:r>
              <a:rPr lang="en-US" sz="8000" dirty="0">
                <a:solidFill>
                  <a:srgbClr val="FF0000"/>
                </a:solidFill>
                <a:cs typeface="Hadassah Friedlaender" panose="020B0604020202020204" pitchFamily="18" charset="-79"/>
              </a:rPr>
              <a:t>TOTAL</a:t>
            </a:r>
            <a:endParaRPr lang="en-US" sz="1600" dirty="0"/>
          </a:p>
        </p:txBody>
      </p:sp>
      <p:sp>
        <p:nvSpPr>
          <p:cNvPr id="10" name="Rectangle 9">
            <a:extLst>
              <a:ext uri="{FF2B5EF4-FFF2-40B4-BE49-F238E27FC236}">
                <a16:creationId xmlns:a16="http://schemas.microsoft.com/office/drawing/2014/main" id="{BF773FB4-8DC7-49DA-9EB6-ED5DD8B16BDD}"/>
              </a:ext>
            </a:extLst>
          </p:cNvPr>
          <p:cNvSpPr/>
          <p:nvPr/>
        </p:nvSpPr>
        <p:spPr>
          <a:xfrm>
            <a:off x="177974" y="2227880"/>
            <a:ext cx="2356616" cy="1323439"/>
          </a:xfrm>
          <a:prstGeom prst="rect">
            <a:avLst/>
          </a:prstGeom>
        </p:spPr>
        <p:txBody>
          <a:bodyPr wrap="square">
            <a:spAutoFit/>
          </a:bodyPr>
          <a:lstStyle/>
          <a:p>
            <a:r>
              <a:rPr lang="en-US" sz="4000" dirty="0">
                <a:cs typeface="Hadassah Friedlaender" panose="020B0604020202020204" pitchFamily="18" charset="-79"/>
              </a:rPr>
              <a:t>CASES - Age</a:t>
            </a:r>
            <a:endParaRPr lang="en-US" sz="4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17</a:t>
            </a:fld>
            <a:endParaRPr lang="en-US" b="1" dirty="0"/>
          </a:p>
        </p:txBody>
      </p:sp>
      <p:pic>
        <p:nvPicPr>
          <p:cNvPr id="53" name="Picture 52">
            <a:extLst>
              <a:ext uri="{FF2B5EF4-FFF2-40B4-BE49-F238E27FC236}">
                <a16:creationId xmlns:a16="http://schemas.microsoft.com/office/drawing/2014/main" id="{7C0BE6BB-62ED-434E-9A1C-84F01484C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75" y="4524146"/>
            <a:ext cx="6291036" cy="2274946"/>
          </a:xfrm>
          <a:prstGeom prst="rect">
            <a:avLst/>
          </a:prstGeom>
        </p:spPr>
      </p:pic>
      <p:sp>
        <p:nvSpPr>
          <p:cNvPr id="79" name="Rectangle 78">
            <a:extLst>
              <a:ext uri="{FF2B5EF4-FFF2-40B4-BE49-F238E27FC236}">
                <a16:creationId xmlns:a16="http://schemas.microsoft.com/office/drawing/2014/main" id="{6F61530C-D2D2-4396-8D6A-FBB60E89AED0}"/>
              </a:ext>
            </a:extLst>
          </p:cNvPr>
          <p:cNvSpPr/>
          <p:nvPr/>
        </p:nvSpPr>
        <p:spPr>
          <a:xfrm>
            <a:off x="3069281" y="4080858"/>
            <a:ext cx="7903519" cy="307777"/>
          </a:xfrm>
          <a:prstGeom prst="rect">
            <a:avLst/>
          </a:prstGeom>
        </p:spPr>
        <p:txBody>
          <a:bodyPr wrap="square">
            <a:spAutoFit/>
          </a:bodyPr>
          <a:lstStyle/>
          <a:p>
            <a:r>
              <a:rPr lang="en-US" sz="1400" dirty="0"/>
              <a:t>Data as of July 2020; Accessed August 2020, Division of Disease Prevention, Virginia Department of Health</a:t>
            </a:r>
          </a:p>
        </p:txBody>
      </p:sp>
      <p:sp>
        <p:nvSpPr>
          <p:cNvPr id="82" name="Rectangle 81">
            <a:extLst>
              <a:ext uri="{FF2B5EF4-FFF2-40B4-BE49-F238E27FC236}">
                <a16:creationId xmlns:a16="http://schemas.microsoft.com/office/drawing/2014/main" id="{F300958D-A8B3-40AF-9857-6A266A60E3C1}"/>
              </a:ext>
            </a:extLst>
          </p:cNvPr>
          <p:cNvSpPr/>
          <p:nvPr/>
        </p:nvSpPr>
        <p:spPr>
          <a:xfrm>
            <a:off x="2609938" y="852488"/>
            <a:ext cx="9305153" cy="35361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2">
            <a:extLst>
              <a:ext uri="{FF2B5EF4-FFF2-40B4-BE49-F238E27FC236}">
                <a16:creationId xmlns:a16="http://schemas.microsoft.com/office/drawing/2014/main" id="{9B0A2960-9DE8-439C-B9D2-F4315621862E}"/>
              </a:ext>
            </a:extLst>
          </p:cNvPr>
          <p:cNvGraphicFramePr>
            <a:graphicFrameLocks noGrp="1"/>
          </p:cNvGraphicFramePr>
          <p:nvPr>
            <p:extLst>
              <p:ext uri="{D42A27DB-BD31-4B8C-83A1-F6EECF244321}">
                <p14:modId xmlns:p14="http://schemas.microsoft.com/office/powerpoint/2010/main" val="1493472611"/>
              </p:ext>
            </p:extLst>
          </p:nvPr>
        </p:nvGraphicFramePr>
        <p:xfrm>
          <a:off x="3098466" y="956933"/>
          <a:ext cx="8339889" cy="3060202"/>
        </p:xfrm>
        <a:graphic>
          <a:graphicData uri="http://schemas.openxmlformats.org/drawingml/2006/table">
            <a:tbl>
              <a:tblPr firstRow="1" bandRow="1">
                <a:tableStyleId>{2D5ABB26-0587-4C30-8999-92F81FD0307C}</a:tableStyleId>
              </a:tblPr>
              <a:tblGrid>
                <a:gridCol w="5994295">
                  <a:extLst>
                    <a:ext uri="{9D8B030D-6E8A-4147-A177-3AD203B41FA5}">
                      <a16:colId xmlns:a16="http://schemas.microsoft.com/office/drawing/2014/main" val="3138037034"/>
                    </a:ext>
                  </a:extLst>
                </a:gridCol>
                <a:gridCol w="2345594">
                  <a:extLst>
                    <a:ext uri="{9D8B030D-6E8A-4147-A177-3AD203B41FA5}">
                      <a16:colId xmlns:a16="http://schemas.microsoft.com/office/drawing/2014/main" val="1622298296"/>
                    </a:ext>
                  </a:extLst>
                </a:gridCol>
              </a:tblGrid>
              <a:tr h="682762">
                <a:tc>
                  <a:txBody>
                    <a:bodyPr/>
                    <a:lstStyle/>
                    <a:p>
                      <a:pPr algn="ctr"/>
                      <a:r>
                        <a:rPr lang="en-US" b="1" i="1" dirty="0"/>
                        <a:t>Age at Diagnosis (Years) Age at Diagnosis (Incidence) and Current Age (Prevalence)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1" i="1" dirty="0"/>
                        <a:t>2019 Total Cases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56823006"/>
                  </a:ext>
                </a:extLst>
              </a:tr>
              <a:tr h="395568">
                <a:tc>
                  <a:txBody>
                    <a:bodyPr/>
                    <a:lstStyle/>
                    <a:p>
                      <a:pPr algn="r"/>
                      <a:r>
                        <a:rPr lang="en-US" dirty="0"/>
                        <a:t>&lt;13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91903"/>
                  </a:ext>
                </a:extLst>
              </a:tr>
              <a:tr h="395568">
                <a:tc>
                  <a:txBody>
                    <a:bodyPr/>
                    <a:lstStyle/>
                    <a:p>
                      <a:pPr algn="r"/>
                      <a:r>
                        <a:rPr lang="en-US" dirty="0"/>
                        <a:t>13 - 19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137438"/>
                  </a:ext>
                </a:extLst>
              </a:tr>
              <a:tr h="395568">
                <a:tc>
                  <a:txBody>
                    <a:bodyPr/>
                    <a:lstStyle/>
                    <a:p>
                      <a:pPr algn="r"/>
                      <a:r>
                        <a:rPr lang="en-US" dirty="0"/>
                        <a:t>20 - 44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3,411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867721"/>
                  </a:ext>
                </a:extLst>
              </a:tr>
              <a:tr h="395568">
                <a:tc>
                  <a:txBody>
                    <a:bodyPr/>
                    <a:lstStyle/>
                    <a:p>
                      <a:pPr algn="r"/>
                      <a:r>
                        <a:rPr lang="en-US" dirty="0"/>
                        <a:t>45 +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4,354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518091"/>
                  </a:ext>
                </a:extLst>
              </a:tr>
              <a:tr h="395568">
                <a:tc>
                  <a:txBody>
                    <a:bodyPr/>
                    <a:lstStyle/>
                    <a:p>
                      <a:pPr algn="r"/>
                      <a:r>
                        <a:rPr lang="en-US" dirty="0"/>
                        <a:t>Unknown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242605"/>
                  </a:ext>
                </a:extLst>
              </a:tr>
              <a:tr h="0">
                <a:tc>
                  <a:txBody>
                    <a:bodyPr/>
                    <a:lstStyle/>
                    <a:p>
                      <a:pPr algn="r"/>
                      <a:r>
                        <a:rPr lang="en-US" b="1" dirty="0"/>
                        <a:t>Total</a:t>
                      </a:r>
                      <a:endParaRPr lang="en-US"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7,831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308730"/>
                  </a:ext>
                </a:extLst>
              </a:tr>
            </a:tbl>
          </a:graphicData>
        </a:graphic>
      </p:graphicFrame>
    </p:spTree>
    <p:extLst>
      <p:ext uri="{BB962C8B-B14F-4D97-AF65-F5344CB8AC3E}">
        <p14:creationId xmlns:p14="http://schemas.microsoft.com/office/powerpoint/2010/main" val="100887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oy&#10;&#10;Description generated with high confidence">
            <a:extLst>
              <a:ext uri="{FF2B5EF4-FFF2-40B4-BE49-F238E27FC236}">
                <a16:creationId xmlns:a16="http://schemas.microsoft.com/office/drawing/2014/main" id="{9CA84CF0-606A-4EA6-B3BA-9EBA65DAAAE0}"/>
              </a:ext>
            </a:extLst>
          </p:cNvPr>
          <p:cNvPicPr>
            <a:picLocks noChangeAspect="1"/>
          </p:cNvPicPr>
          <p:nvPr/>
        </p:nvPicPr>
        <p:blipFill rotWithShape="1">
          <a:blip r:embed="rId2">
            <a:extLst>
              <a:ext uri="{28A0092B-C50C-407E-A947-70E740481C1C}">
                <a14:useLocalDpi xmlns:a14="http://schemas.microsoft.com/office/drawing/2010/main" val="0"/>
              </a:ext>
            </a:extLst>
          </a:blip>
          <a:srcRect b="15451"/>
          <a:stretch/>
        </p:blipFill>
        <p:spPr>
          <a:xfrm>
            <a:off x="0" y="4794902"/>
            <a:ext cx="12192000" cy="2021385"/>
          </a:xfrm>
          <a:prstGeom prst="rect">
            <a:avLst/>
          </a:prstGeom>
        </p:spPr>
      </p:pic>
      <p:sp>
        <p:nvSpPr>
          <p:cNvPr id="161" name="Rectangle 160">
            <a:extLst>
              <a:ext uri="{FF2B5EF4-FFF2-40B4-BE49-F238E27FC236}">
                <a16:creationId xmlns:a16="http://schemas.microsoft.com/office/drawing/2014/main" id="{04FDFD0A-21DB-4C66-9461-35B7ECED5E6C}"/>
              </a:ext>
            </a:extLst>
          </p:cNvPr>
          <p:cNvSpPr/>
          <p:nvPr/>
        </p:nvSpPr>
        <p:spPr>
          <a:xfrm>
            <a:off x="276908" y="736503"/>
            <a:ext cx="11748405" cy="44185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4A9E087E-2681-438B-8F89-6CBEA80F0892}"/>
              </a:ext>
            </a:extLst>
          </p:cNvPr>
          <p:cNvSpPr/>
          <p:nvPr/>
        </p:nvSpPr>
        <p:spPr>
          <a:xfrm>
            <a:off x="2609938" y="852487"/>
            <a:ext cx="9305153" cy="42095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7975827"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0" y="1708677"/>
            <a:ext cx="3397148" cy="1323439"/>
          </a:xfrm>
          <a:prstGeom prst="rect">
            <a:avLst/>
          </a:prstGeom>
        </p:spPr>
        <p:txBody>
          <a:bodyPr wrap="square">
            <a:spAutoFit/>
          </a:bodyPr>
          <a:lstStyle/>
          <a:p>
            <a:r>
              <a:rPr lang="en-US" sz="8000" dirty="0">
                <a:solidFill>
                  <a:srgbClr val="FF0000"/>
                </a:solidFill>
                <a:cs typeface="Hadassah Friedlaender" panose="020B0604020202020204" pitchFamily="18" charset="-79"/>
              </a:rPr>
              <a:t>TOTAL</a:t>
            </a:r>
            <a:endParaRPr lang="en-US" sz="1600" dirty="0"/>
          </a:p>
        </p:txBody>
      </p:sp>
      <p:sp>
        <p:nvSpPr>
          <p:cNvPr id="10" name="Rectangle 9">
            <a:extLst>
              <a:ext uri="{FF2B5EF4-FFF2-40B4-BE49-F238E27FC236}">
                <a16:creationId xmlns:a16="http://schemas.microsoft.com/office/drawing/2014/main" id="{BF773FB4-8DC7-49DA-9EB6-ED5DD8B16BDD}"/>
              </a:ext>
            </a:extLst>
          </p:cNvPr>
          <p:cNvSpPr/>
          <p:nvPr/>
        </p:nvSpPr>
        <p:spPr>
          <a:xfrm>
            <a:off x="252167" y="2927218"/>
            <a:ext cx="2356616" cy="1138773"/>
          </a:xfrm>
          <a:prstGeom prst="rect">
            <a:avLst/>
          </a:prstGeom>
        </p:spPr>
        <p:txBody>
          <a:bodyPr wrap="square">
            <a:spAutoFit/>
          </a:bodyPr>
          <a:lstStyle/>
          <a:p>
            <a:r>
              <a:rPr lang="en-US" sz="4000" dirty="0">
                <a:cs typeface="Hadassah Friedlaender" panose="020B0604020202020204" pitchFamily="18" charset="-79"/>
              </a:rPr>
              <a:t>CASES – </a:t>
            </a:r>
            <a:br>
              <a:rPr lang="en-US" sz="4000" dirty="0">
                <a:cs typeface="Hadassah Friedlaender" panose="020B0604020202020204" pitchFamily="18" charset="-79"/>
              </a:rPr>
            </a:br>
            <a:r>
              <a:rPr lang="en-US" sz="2800" dirty="0">
                <a:cs typeface="Hadassah Friedlaender" panose="020B0604020202020204" pitchFamily="18" charset="-79"/>
              </a:rPr>
              <a:t>Race/Ethnicity</a:t>
            </a:r>
            <a:endParaRPr lang="en-US" sz="4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18</a:t>
            </a:fld>
            <a:endParaRPr lang="en-US" b="1" dirty="0"/>
          </a:p>
        </p:txBody>
      </p:sp>
      <p:sp>
        <p:nvSpPr>
          <p:cNvPr id="11" name="Rectangle 10">
            <a:extLst>
              <a:ext uri="{FF2B5EF4-FFF2-40B4-BE49-F238E27FC236}">
                <a16:creationId xmlns:a16="http://schemas.microsoft.com/office/drawing/2014/main" id="{7437671A-494A-4F34-BA4E-95A73CAB894E}"/>
              </a:ext>
            </a:extLst>
          </p:cNvPr>
          <p:cNvSpPr/>
          <p:nvPr/>
        </p:nvSpPr>
        <p:spPr>
          <a:xfrm>
            <a:off x="2840681" y="4693369"/>
            <a:ext cx="7903519" cy="307777"/>
          </a:xfrm>
          <a:prstGeom prst="rect">
            <a:avLst/>
          </a:prstGeom>
        </p:spPr>
        <p:txBody>
          <a:bodyPr wrap="square">
            <a:spAutoFit/>
          </a:bodyPr>
          <a:lstStyle/>
          <a:p>
            <a:r>
              <a:rPr lang="en-US" sz="1400" dirty="0"/>
              <a:t>Data as of July 2020; Accessed August 2020, Division of Disease Prevention, Virginia Department of Health</a:t>
            </a:r>
          </a:p>
        </p:txBody>
      </p:sp>
      <p:graphicFrame>
        <p:nvGraphicFramePr>
          <p:cNvPr id="12" name="Table 2">
            <a:extLst>
              <a:ext uri="{FF2B5EF4-FFF2-40B4-BE49-F238E27FC236}">
                <a16:creationId xmlns:a16="http://schemas.microsoft.com/office/drawing/2014/main" id="{0055EBFC-FB50-4E57-9D4A-7A5C7BC974D6}"/>
              </a:ext>
            </a:extLst>
          </p:cNvPr>
          <p:cNvGraphicFramePr>
            <a:graphicFrameLocks noGrp="1"/>
          </p:cNvGraphicFramePr>
          <p:nvPr>
            <p:extLst>
              <p:ext uri="{D42A27DB-BD31-4B8C-83A1-F6EECF244321}">
                <p14:modId xmlns:p14="http://schemas.microsoft.com/office/powerpoint/2010/main" val="4056628728"/>
              </p:ext>
            </p:extLst>
          </p:nvPr>
        </p:nvGraphicFramePr>
        <p:xfrm>
          <a:off x="3098466" y="956933"/>
          <a:ext cx="8339889" cy="3456442"/>
        </p:xfrm>
        <a:graphic>
          <a:graphicData uri="http://schemas.openxmlformats.org/drawingml/2006/table">
            <a:tbl>
              <a:tblPr firstRow="1" bandRow="1">
                <a:tableStyleId>{2D5ABB26-0587-4C30-8999-92F81FD0307C}</a:tableStyleId>
              </a:tblPr>
              <a:tblGrid>
                <a:gridCol w="6096334">
                  <a:extLst>
                    <a:ext uri="{9D8B030D-6E8A-4147-A177-3AD203B41FA5}">
                      <a16:colId xmlns:a16="http://schemas.microsoft.com/office/drawing/2014/main" val="3138037034"/>
                    </a:ext>
                  </a:extLst>
                </a:gridCol>
                <a:gridCol w="2243555">
                  <a:extLst>
                    <a:ext uri="{9D8B030D-6E8A-4147-A177-3AD203B41FA5}">
                      <a16:colId xmlns:a16="http://schemas.microsoft.com/office/drawing/2014/main" val="1622298296"/>
                    </a:ext>
                  </a:extLst>
                </a:gridCol>
              </a:tblGrid>
              <a:tr h="682762">
                <a:tc>
                  <a:txBody>
                    <a:bodyPr/>
                    <a:lstStyle/>
                    <a:p>
                      <a:pPr algn="ctr"/>
                      <a:r>
                        <a:rPr lang="en-US" sz="2000" b="1" i="1" dirty="0"/>
                        <a:t>Race/Ethnicity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1" i="1" dirty="0"/>
                        <a:t>2019 Total Cases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56823006"/>
                  </a:ext>
                </a:extLst>
              </a:tr>
              <a:tr h="395568">
                <a:tc>
                  <a:txBody>
                    <a:bodyPr/>
                    <a:lstStyle/>
                    <a:p>
                      <a:pPr algn="r" fontAlgn="ctr"/>
                      <a:r>
                        <a:rPr lang="en-US" sz="1600" b="0" i="0" u="none" strike="noStrike" dirty="0">
                          <a:solidFill>
                            <a:srgbClr val="000000"/>
                          </a:solidFill>
                          <a:effectLst/>
                          <a:latin typeface="+mn-lt"/>
                        </a:rPr>
                        <a:t>White, not Hispanic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1,724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91903"/>
                  </a:ext>
                </a:extLst>
              </a:tr>
              <a:tr h="395568">
                <a:tc>
                  <a:txBody>
                    <a:bodyPr/>
                    <a:lstStyle/>
                    <a:p>
                      <a:pPr algn="r" fontAlgn="ctr"/>
                      <a:r>
                        <a:rPr lang="en-US" sz="1600" b="0" i="0" u="none" strike="noStrike" dirty="0">
                          <a:solidFill>
                            <a:srgbClr val="000000"/>
                          </a:solidFill>
                          <a:effectLst/>
                          <a:latin typeface="+mn-lt"/>
                        </a:rPr>
                        <a:t>African-American, not Hispanic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5,364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137438"/>
                  </a:ext>
                </a:extLst>
              </a:tr>
              <a:tr h="395568">
                <a:tc>
                  <a:txBody>
                    <a:bodyPr/>
                    <a:lstStyle/>
                    <a:p>
                      <a:pPr algn="r" fontAlgn="ctr"/>
                      <a:r>
                        <a:rPr lang="en-US" sz="1600" b="0" i="0" u="none" strike="noStrike" dirty="0">
                          <a:solidFill>
                            <a:srgbClr val="000000"/>
                          </a:solidFill>
                          <a:effectLst/>
                          <a:latin typeface="+mn-lt"/>
                        </a:rPr>
                        <a:t>Hispanic/Latino (all races)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867721"/>
                  </a:ext>
                </a:extLst>
              </a:tr>
              <a:tr h="395568">
                <a:tc>
                  <a:txBody>
                    <a:bodyPr/>
                    <a:lstStyle/>
                    <a:p>
                      <a:pPr algn="r" fontAlgn="ctr"/>
                      <a:r>
                        <a:rPr lang="en-US" sz="1600" b="0" i="0" u="none" strike="noStrike" dirty="0">
                          <a:solidFill>
                            <a:srgbClr val="000000"/>
                          </a:solidFill>
                          <a:effectLst/>
                          <a:latin typeface="+mn-lt"/>
                        </a:rPr>
                        <a:t>Asian/Hawaiian/Pacific Islander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518091"/>
                  </a:ext>
                </a:extLst>
              </a:tr>
              <a:tr h="395568">
                <a:tc>
                  <a:txBody>
                    <a:bodyPr/>
                    <a:lstStyle/>
                    <a:p>
                      <a:pPr algn="r" fontAlgn="ctr"/>
                      <a:r>
                        <a:rPr lang="en-US" sz="1600" b="0" i="0" u="none" strike="noStrike" dirty="0">
                          <a:solidFill>
                            <a:srgbClr val="000000"/>
                          </a:solidFill>
                          <a:effectLst/>
                          <a:latin typeface="+mn-lt"/>
                        </a:rPr>
                        <a:t>American Indian/Alaska Native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242605"/>
                  </a:ext>
                </a:extLst>
              </a:tr>
              <a:tr h="0">
                <a:tc>
                  <a:txBody>
                    <a:bodyPr/>
                    <a:lstStyle/>
                    <a:p>
                      <a:pPr algn="r" fontAlgn="ctr"/>
                      <a:r>
                        <a:rPr lang="en-US" sz="1600" b="0" i="0" u="none" strike="noStrike" dirty="0">
                          <a:solidFill>
                            <a:srgbClr val="000000"/>
                          </a:solidFill>
                          <a:effectLst/>
                          <a:latin typeface="+mn-lt"/>
                        </a:rPr>
                        <a:t>Multi-race /Other/ Unknown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139777"/>
                  </a:ext>
                </a:extLst>
              </a:tr>
              <a:tr h="0">
                <a:tc>
                  <a:txBody>
                    <a:bodyPr/>
                    <a:lstStyle/>
                    <a:p>
                      <a:pPr algn="r"/>
                      <a:r>
                        <a:rPr lang="en-US" b="1" dirty="0"/>
                        <a:t>Total</a:t>
                      </a:r>
                      <a:endParaRPr lang="en-US"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7,831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308730"/>
                  </a:ext>
                </a:extLst>
              </a:tr>
            </a:tbl>
          </a:graphicData>
        </a:graphic>
      </p:graphicFrame>
    </p:spTree>
    <p:extLst>
      <p:ext uri="{BB962C8B-B14F-4D97-AF65-F5344CB8AC3E}">
        <p14:creationId xmlns:p14="http://schemas.microsoft.com/office/powerpoint/2010/main" val="84096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0">
            <a:extLst>
              <a:ext uri="{FF2B5EF4-FFF2-40B4-BE49-F238E27FC236}">
                <a16:creationId xmlns:a16="http://schemas.microsoft.com/office/drawing/2014/main" id="{04FDFD0A-21DB-4C66-9461-35B7ECED5E6C}"/>
              </a:ext>
            </a:extLst>
          </p:cNvPr>
          <p:cNvSpPr/>
          <p:nvPr/>
        </p:nvSpPr>
        <p:spPr>
          <a:xfrm>
            <a:off x="336538" y="767562"/>
            <a:ext cx="11748405" cy="44185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4A9E087E-2681-438B-8F89-6CBEA80F0892}"/>
              </a:ext>
            </a:extLst>
          </p:cNvPr>
          <p:cNvSpPr/>
          <p:nvPr/>
        </p:nvSpPr>
        <p:spPr>
          <a:xfrm>
            <a:off x="2609938" y="852487"/>
            <a:ext cx="9305153" cy="42095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028079"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42062" y="1891868"/>
            <a:ext cx="3397148" cy="1323439"/>
          </a:xfrm>
          <a:prstGeom prst="rect">
            <a:avLst/>
          </a:prstGeom>
        </p:spPr>
        <p:txBody>
          <a:bodyPr wrap="square">
            <a:spAutoFit/>
          </a:bodyPr>
          <a:lstStyle/>
          <a:p>
            <a:r>
              <a:rPr lang="en-US" sz="8000" dirty="0">
                <a:solidFill>
                  <a:srgbClr val="FF0000"/>
                </a:solidFill>
                <a:cs typeface="Hadassah Friedlaender" panose="020B0604020202020204" pitchFamily="18" charset="-79"/>
              </a:rPr>
              <a:t>TOTAL</a:t>
            </a:r>
            <a:endParaRPr lang="en-US" dirty="0"/>
          </a:p>
        </p:txBody>
      </p:sp>
      <p:sp>
        <p:nvSpPr>
          <p:cNvPr id="10" name="Rectangle 9">
            <a:extLst>
              <a:ext uri="{FF2B5EF4-FFF2-40B4-BE49-F238E27FC236}">
                <a16:creationId xmlns:a16="http://schemas.microsoft.com/office/drawing/2014/main" id="{BF773FB4-8DC7-49DA-9EB6-ED5DD8B16BDD}"/>
              </a:ext>
            </a:extLst>
          </p:cNvPr>
          <p:cNvSpPr/>
          <p:nvPr/>
        </p:nvSpPr>
        <p:spPr>
          <a:xfrm>
            <a:off x="283593" y="2976827"/>
            <a:ext cx="2356616" cy="1077218"/>
          </a:xfrm>
          <a:prstGeom prst="rect">
            <a:avLst/>
          </a:prstGeom>
        </p:spPr>
        <p:txBody>
          <a:bodyPr wrap="square">
            <a:spAutoFit/>
          </a:bodyPr>
          <a:lstStyle/>
          <a:p>
            <a:r>
              <a:rPr lang="en-US" sz="4000" dirty="0">
                <a:cs typeface="Hadassah Friedlaender" panose="020B0604020202020204" pitchFamily="18" charset="-79"/>
              </a:rPr>
              <a:t>CASES – </a:t>
            </a:r>
            <a:br>
              <a:rPr lang="en-US" sz="4000" dirty="0">
                <a:cs typeface="Hadassah Friedlaender" panose="020B0604020202020204" pitchFamily="18" charset="-79"/>
              </a:rPr>
            </a:br>
            <a:r>
              <a:rPr lang="en-US" sz="2400" dirty="0">
                <a:cs typeface="Hadassah Friedlaender" panose="020B0604020202020204" pitchFamily="18" charset="-79"/>
              </a:rPr>
              <a:t>Gender</a:t>
            </a:r>
            <a:endParaRPr lang="en-US" sz="4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19</a:t>
            </a:fld>
            <a:endParaRPr lang="en-US" b="1" dirty="0"/>
          </a:p>
        </p:txBody>
      </p:sp>
      <p:pic>
        <p:nvPicPr>
          <p:cNvPr id="12" name="Picture 11" descr="A close up of a sign&#10;&#10;Description generated with high confidence">
            <a:extLst>
              <a:ext uri="{FF2B5EF4-FFF2-40B4-BE49-F238E27FC236}">
                <a16:creationId xmlns:a16="http://schemas.microsoft.com/office/drawing/2014/main" id="{13D0CE87-2F4F-4110-90FE-03A30F33A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1068" y="4923879"/>
            <a:ext cx="2403982" cy="2403982"/>
          </a:xfrm>
          <a:prstGeom prst="rect">
            <a:avLst/>
          </a:prstGeom>
        </p:spPr>
      </p:pic>
      <p:pic>
        <p:nvPicPr>
          <p:cNvPr id="14" name="Picture 13" descr="A close up of a sign&#10;&#10;Description generated with very high confidence">
            <a:extLst>
              <a:ext uri="{FF2B5EF4-FFF2-40B4-BE49-F238E27FC236}">
                <a16:creationId xmlns:a16="http://schemas.microsoft.com/office/drawing/2014/main" id="{14A3B055-140E-452F-A58D-5A3CBBD72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5009" y="4522428"/>
            <a:ext cx="3509721" cy="2668678"/>
          </a:xfrm>
          <a:prstGeom prst="rect">
            <a:avLst/>
          </a:prstGeom>
        </p:spPr>
      </p:pic>
      <p:cxnSp>
        <p:nvCxnSpPr>
          <p:cNvPr id="16" name="Straight Connector 15">
            <a:extLst>
              <a:ext uri="{FF2B5EF4-FFF2-40B4-BE49-F238E27FC236}">
                <a16:creationId xmlns:a16="http://schemas.microsoft.com/office/drawing/2014/main" id="{20BB726C-BE10-4CFA-8CC3-A7B3C7C945D9}"/>
              </a:ext>
            </a:extLst>
          </p:cNvPr>
          <p:cNvCxnSpPr>
            <a:cxnSpLocks/>
          </p:cNvCxnSpPr>
          <p:nvPr/>
        </p:nvCxnSpPr>
        <p:spPr>
          <a:xfrm flipV="1">
            <a:off x="3314700" y="6443664"/>
            <a:ext cx="657225" cy="1"/>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7" name="Graphic 36" descr="Map with pin">
            <a:extLst>
              <a:ext uri="{FF2B5EF4-FFF2-40B4-BE49-F238E27FC236}">
                <a16:creationId xmlns:a16="http://schemas.microsoft.com/office/drawing/2014/main" id="{E986B4CA-1196-4980-9823-EF8D0DE656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8550" y="5256789"/>
            <a:ext cx="914400" cy="914400"/>
          </a:xfrm>
          <a:prstGeom prst="rect">
            <a:avLst/>
          </a:prstGeom>
        </p:spPr>
      </p:pic>
      <p:cxnSp>
        <p:nvCxnSpPr>
          <p:cNvPr id="48" name="Straight Connector 47">
            <a:extLst>
              <a:ext uri="{FF2B5EF4-FFF2-40B4-BE49-F238E27FC236}">
                <a16:creationId xmlns:a16="http://schemas.microsoft.com/office/drawing/2014/main" id="{C659DCF4-EF36-4A41-A9E2-357F4D3D3DA2}"/>
              </a:ext>
            </a:extLst>
          </p:cNvPr>
          <p:cNvCxnSpPr>
            <a:cxnSpLocks/>
            <a:endCxn id="37" idx="1"/>
          </p:cNvCxnSpPr>
          <p:nvPr/>
        </p:nvCxnSpPr>
        <p:spPr>
          <a:xfrm flipV="1">
            <a:off x="3971925" y="5713989"/>
            <a:ext cx="316625" cy="72967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FE1E754-DD41-4A0C-83CD-EEA4941606CE}"/>
              </a:ext>
            </a:extLst>
          </p:cNvPr>
          <p:cNvSpPr/>
          <p:nvPr/>
        </p:nvSpPr>
        <p:spPr>
          <a:xfrm>
            <a:off x="3244807" y="6369345"/>
            <a:ext cx="220559" cy="2205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856C9F00-338F-4762-AF41-BB9B671882EA}"/>
              </a:ext>
            </a:extLst>
          </p:cNvPr>
          <p:cNvSpPr/>
          <p:nvPr/>
        </p:nvSpPr>
        <p:spPr>
          <a:xfrm>
            <a:off x="3902032" y="6352177"/>
            <a:ext cx="174104" cy="17410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62398542-B75D-48F7-8440-8512F9EAABC2}"/>
              </a:ext>
            </a:extLst>
          </p:cNvPr>
          <p:cNvCxnSpPr>
            <a:cxnSpLocks/>
            <a:stCxn id="46" idx="1"/>
            <a:endCxn id="37" idx="3"/>
          </p:cNvCxnSpPr>
          <p:nvPr/>
        </p:nvCxnSpPr>
        <p:spPr>
          <a:xfrm flipH="1" flipV="1">
            <a:off x="5202950" y="5713989"/>
            <a:ext cx="1142649" cy="59997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6" name="Graphic 45" descr="Puzzle">
            <a:extLst>
              <a:ext uri="{FF2B5EF4-FFF2-40B4-BE49-F238E27FC236}">
                <a16:creationId xmlns:a16="http://schemas.microsoft.com/office/drawing/2014/main" id="{DC6BB9F8-47CD-45A7-A008-18EDF0374A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5599" y="5856767"/>
            <a:ext cx="914400" cy="914400"/>
          </a:xfrm>
          <a:prstGeom prst="rect">
            <a:avLst/>
          </a:prstGeom>
        </p:spPr>
      </p:pic>
      <p:pic>
        <p:nvPicPr>
          <p:cNvPr id="50" name="Graphic 49" descr="Signpost">
            <a:extLst>
              <a:ext uri="{FF2B5EF4-FFF2-40B4-BE49-F238E27FC236}">
                <a16:creationId xmlns:a16="http://schemas.microsoft.com/office/drawing/2014/main" id="{70798659-E5E2-4C92-89B6-38EBB46038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8532" y="5399567"/>
            <a:ext cx="914400" cy="914400"/>
          </a:xfrm>
          <a:prstGeom prst="rect">
            <a:avLst/>
          </a:prstGeom>
        </p:spPr>
      </p:pic>
      <p:cxnSp>
        <p:nvCxnSpPr>
          <p:cNvPr id="61" name="Straight Connector 60">
            <a:extLst>
              <a:ext uri="{FF2B5EF4-FFF2-40B4-BE49-F238E27FC236}">
                <a16:creationId xmlns:a16="http://schemas.microsoft.com/office/drawing/2014/main" id="{D09D1514-5C66-4114-871D-35E16C0B2DEE}"/>
              </a:ext>
            </a:extLst>
          </p:cNvPr>
          <p:cNvCxnSpPr>
            <a:cxnSpLocks/>
            <a:stCxn id="50" idx="1"/>
            <a:endCxn id="46" idx="3"/>
          </p:cNvCxnSpPr>
          <p:nvPr/>
        </p:nvCxnSpPr>
        <p:spPr>
          <a:xfrm flipH="1">
            <a:off x="7259999" y="5856767"/>
            <a:ext cx="628533" cy="4572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FBCA022-C56E-40B1-B2BB-1C35D12C96A8}"/>
              </a:ext>
            </a:extLst>
          </p:cNvPr>
          <p:cNvCxnSpPr>
            <a:cxnSpLocks/>
            <a:endCxn id="50" idx="3"/>
          </p:cNvCxnSpPr>
          <p:nvPr/>
        </p:nvCxnSpPr>
        <p:spPr>
          <a:xfrm flipH="1">
            <a:off x="8802932" y="5469146"/>
            <a:ext cx="967930" cy="387621"/>
          </a:xfrm>
          <a:prstGeom prst="line">
            <a:avLst/>
          </a:prstGeom>
          <a:ln w="76200">
            <a:solidFill>
              <a:srgbClr val="99CC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3ACB76F-2F5D-4500-BF93-9D5DD34024FE}"/>
              </a:ext>
            </a:extLst>
          </p:cNvPr>
          <p:cNvSpPr/>
          <p:nvPr/>
        </p:nvSpPr>
        <p:spPr>
          <a:xfrm>
            <a:off x="7557029" y="3469556"/>
            <a:ext cx="1706905" cy="13821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6D8DDEC-E078-4600-B878-CD67577757A6}"/>
              </a:ext>
            </a:extLst>
          </p:cNvPr>
          <p:cNvSpPr/>
          <p:nvPr/>
        </p:nvSpPr>
        <p:spPr>
          <a:xfrm>
            <a:off x="7557030" y="3507197"/>
            <a:ext cx="1957587"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74%</a:t>
            </a:r>
            <a:endParaRPr lang="en-US" sz="1400" dirty="0"/>
          </a:p>
        </p:txBody>
      </p:sp>
      <p:sp>
        <p:nvSpPr>
          <p:cNvPr id="47" name="Rectangle 46">
            <a:extLst>
              <a:ext uri="{FF2B5EF4-FFF2-40B4-BE49-F238E27FC236}">
                <a16:creationId xmlns:a16="http://schemas.microsoft.com/office/drawing/2014/main" id="{8BD01E54-82E6-4023-BB4E-C18B35C2C603}"/>
              </a:ext>
            </a:extLst>
          </p:cNvPr>
          <p:cNvSpPr/>
          <p:nvPr/>
        </p:nvSpPr>
        <p:spPr>
          <a:xfrm>
            <a:off x="7663895" y="4456294"/>
            <a:ext cx="941422" cy="461665"/>
          </a:xfrm>
          <a:prstGeom prst="rect">
            <a:avLst/>
          </a:prstGeom>
        </p:spPr>
        <p:txBody>
          <a:bodyPr wrap="square">
            <a:spAutoFit/>
          </a:bodyPr>
          <a:lstStyle/>
          <a:p>
            <a:pPr algn="ctr"/>
            <a:r>
              <a:rPr lang="en-US" sz="2400" dirty="0">
                <a:cs typeface="Hadassah Friedlaender" panose="020B0604020202020204" pitchFamily="18" charset="-79"/>
              </a:rPr>
              <a:t>MALE</a:t>
            </a:r>
            <a:endParaRPr lang="en-US" sz="3600" dirty="0"/>
          </a:p>
        </p:txBody>
      </p:sp>
      <p:sp>
        <p:nvSpPr>
          <p:cNvPr id="49" name="Rectangle 48">
            <a:extLst>
              <a:ext uri="{FF2B5EF4-FFF2-40B4-BE49-F238E27FC236}">
                <a16:creationId xmlns:a16="http://schemas.microsoft.com/office/drawing/2014/main" id="{89981F74-694C-4669-87F2-F6692C5AA827}"/>
              </a:ext>
            </a:extLst>
          </p:cNvPr>
          <p:cNvSpPr/>
          <p:nvPr/>
        </p:nvSpPr>
        <p:spPr>
          <a:xfrm>
            <a:off x="9529909" y="3458465"/>
            <a:ext cx="1749241" cy="13821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C34E4A2-F788-4BEB-B743-68F9817D60DD}"/>
              </a:ext>
            </a:extLst>
          </p:cNvPr>
          <p:cNvSpPr/>
          <p:nvPr/>
        </p:nvSpPr>
        <p:spPr>
          <a:xfrm>
            <a:off x="9529910" y="3496106"/>
            <a:ext cx="1957587"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26%</a:t>
            </a:r>
            <a:endParaRPr lang="en-US" sz="1400" dirty="0"/>
          </a:p>
        </p:txBody>
      </p:sp>
      <p:sp>
        <p:nvSpPr>
          <p:cNvPr id="54" name="Rectangle 53">
            <a:extLst>
              <a:ext uri="{FF2B5EF4-FFF2-40B4-BE49-F238E27FC236}">
                <a16:creationId xmlns:a16="http://schemas.microsoft.com/office/drawing/2014/main" id="{37EF3842-3493-46DC-A3CA-9650BD66FC11}"/>
              </a:ext>
            </a:extLst>
          </p:cNvPr>
          <p:cNvSpPr/>
          <p:nvPr/>
        </p:nvSpPr>
        <p:spPr>
          <a:xfrm>
            <a:off x="9653401" y="4445203"/>
            <a:ext cx="1197764" cy="461665"/>
          </a:xfrm>
          <a:prstGeom prst="rect">
            <a:avLst/>
          </a:prstGeom>
        </p:spPr>
        <p:txBody>
          <a:bodyPr wrap="none">
            <a:spAutoFit/>
          </a:bodyPr>
          <a:lstStyle/>
          <a:p>
            <a:r>
              <a:rPr lang="en-US" sz="2400" dirty="0">
                <a:cs typeface="Hadassah Friedlaender" panose="020B0604020202020204" pitchFamily="18" charset="-79"/>
              </a:rPr>
              <a:t>FEMALE</a:t>
            </a:r>
            <a:endParaRPr lang="en-US" sz="3600" dirty="0"/>
          </a:p>
        </p:txBody>
      </p:sp>
      <p:sp>
        <p:nvSpPr>
          <p:cNvPr id="28" name="Rectangle 27">
            <a:extLst>
              <a:ext uri="{FF2B5EF4-FFF2-40B4-BE49-F238E27FC236}">
                <a16:creationId xmlns:a16="http://schemas.microsoft.com/office/drawing/2014/main" id="{330F7769-ED7F-48D0-B6DD-AD0A159E17E0}"/>
              </a:ext>
            </a:extLst>
          </p:cNvPr>
          <p:cNvSpPr/>
          <p:nvPr/>
        </p:nvSpPr>
        <p:spPr>
          <a:xfrm>
            <a:off x="2810061" y="3167280"/>
            <a:ext cx="7903519" cy="307777"/>
          </a:xfrm>
          <a:prstGeom prst="rect">
            <a:avLst/>
          </a:prstGeom>
        </p:spPr>
        <p:txBody>
          <a:bodyPr wrap="square">
            <a:spAutoFit/>
          </a:bodyPr>
          <a:lstStyle/>
          <a:p>
            <a:r>
              <a:rPr lang="en-US" sz="1400" dirty="0"/>
              <a:t>Data as of July 2020; Accessed August 2020, Division of Disease Prevention, Virginia Department of Health</a:t>
            </a:r>
          </a:p>
        </p:txBody>
      </p:sp>
      <p:graphicFrame>
        <p:nvGraphicFramePr>
          <p:cNvPr id="30" name="Table 2">
            <a:extLst>
              <a:ext uri="{FF2B5EF4-FFF2-40B4-BE49-F238E27FC236}">
                <a16:creationId xmlns:a16="http://schemas.microsoft.com/office/drawing/2014/main" id="{90022902-1B84-4695-801E-79D0C05E118B}"/>
              </a:ext>
            </a:extLst>
          </p:cNvPr>
          <p:cNvGraphicFramePr>
            <a:graphicFrameLocks noGrp="1"/>
          </p:cNvGraphicFramePr>
          <p:nvPr>
            <p:extLst>
              <p:ext uri="{D42A27DB-BD31-4B8C-83A1-F6EECF244321}">
                <p14:modId xmlns:p14="http://schemas.microsoft.com/office/powerpoint/2010/main" val="432695601"/>
              </p:ext>
            </p:extLst>
          </p:nvPr>
        </p:nvGraphicFramePr>
        <p:xfrm>
          <a:off x="3098466" y="956933"/>
          <a:ext cx="8339889" cy="1871482"/>
        </p:xfrm>
        <a:graphic>
          <a:graphicData uri="http://schemas.openxmlformats.org/drawingml/2006/table">
            <a:tbl>
              <a:tblPr firstRow="1" bandRow="1">
                <a:tableStyleId>{2D5ABB26-0587-4C30-8999-92F81FD0307C}</a:tableStyleId>
              </a:tblPr>
              <a:tblGrid>
                <a:gridCol w="5994295">
                  <a:extLst>
                    <a:ext uri="{9D8B030D-6E8A-4147-A177-3AD203B41FA5}">
                      <a16:colId xmlns:a16="http://schemas.microsoft.com/office/drawing/2014/main" val="3138037034"/>
                    </a:ext>
                  </a:extLst>
                </a:gridCol>
                <a:gridCol w="2345594">
                  <a:extLst>
                    <a:ext uri="{9D8B030D-6E8A-4147-A177-3AD203B41FA5}">
                      <a16:colId xmlns:a16="http://schemas.microsoft.com/office/drawing/2014/main" val="1622298296"/>
                    </a:ext>
                  </a:extLst>
                </a:gridCol>
              </a:tblGrid>
              <a:tr h="682762">
                <a:tc>
                  <a:txBody>
                    <a:bodyPr/>
                    <a:lstStyle/>
                    <a:p>
                      <a:pPr algn="ctr"/>
                      <a:r>
                        <a:rPr lang="en-US" b="1" i="1" dirty="0"/>
                        <a:t>Age at Diagnosis (Years) Age at Diagnosis (Incidence) and Current Age (Prevalence)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1" i="1" dirty="0"/>
                        <a:t>2019 Total Cases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56823006"/>
                  </a:ext>
                </a:extLst>
              </a:tr>
              <a:tr h="395568">
                <a:tc>
                  <a:txBody>
                    <a:bodyPr/>
                    <a:lstStyle/>
                    <a:p>
                      <a:pPr algn="r"/>
                      <a:r>
                        <a:rPr lang="en-US" dirty="0"/>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5,808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91903"/>
                  </a:ext>
                </a:extLst>
              </a:tr>
              <a:tr h="395568">
                <a:tc>
                  <a:txBody>
                    <a:bodyPr/>
                    <a:lstStyle/>
                    <a:p>
                      <a:pPr algn="r"/>
                      <a:r>
                        <a:rPr lang="en-US" dirty="0"/>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137438"/>
                  </a:ext>
                </a:extLst>
              </a:tr>
              <a:tr h="0">
                <a:tc>
                  <a:txBody>
                    <a:bodyPr/>
                    <a:lstStyle/>
                    <a:p>
                      <a:pPr algn="r"/>
                      <a:r>
                        <a:rPr lang="en-US" b="1" dirty="0"/>
                        <a:t>Total</a:t>
                      </a:r>
                      <a:endParaRPr lang="en-US"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7,831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308730"/>
                  </a:ext>
                </a:extLst>
              </a:tr>
            </a:tbl>
          </a:graphicData>
        </a:graphic>
      </p:graphicFrame>
    </p:spTree>
    <p:extLst>
      <p:ext uri="{BB962C8B-B14F-4D97-AF65-F5344CB8AC3E}">
        <p14:creationId xmlns:p14="http://schemas.microsoft.com/office/powerpoint/2010/main" val="9901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199063F-04E4-48DF-89A0-B01D9F891B54}"/>
              </a:ext>
            </a:extLst>
          </p:cNvPr>
          <p:cNvPicPr>
            <a:picLocks noChangeAspect="1" noChangeArrowheads="1"/>
          </p:cNvPicPr>
          <p:nvPr/>
        </p:nvPicPr>
        <p:blipFill rotWithShape="1">
          <a:blip r:embed="rId2" cstate="print"/>
          <a:srcRect l="13125" t="42188" r="50026" b="14062"/>
          <a:stretch/>
        </p:blipFill>
        <p:spPr bwMode="auto">
          <a:xfrm>
            <a:off x="4648827" y="617919"/>
            <a:ext cx="5970587" cy="5671003"/>
          </a:xfrm>
          <a:prstGeom prst="rect">
            <a:avLst/>
          </a:prstGeom>
          <a:noFill/>
          <a:ln w="9525">
            <a:noFill/>
            <a:miter lim="800000"/>
            <a:headEnd/>
            <a:tailEnd/>
          </a:ln>
        </p:spPr>
      </p:pic>
      <p:sp>
        <p:nvSpPr>
          <p:cNvPr id="2" name="Title 1">
            <a:extLst>
              <a:ext uri="{FF2B5EF4-FFF2-40B4-BE49-F238E27FC236}">
                <a16:creationId xmlns:a16="http://schemas.microsoft.com/office/drawing/2014/main" id="{10306930-D6A4-4B89-B880-29B194DD6963}"/>
              </a:ext>
            </a:extLst>
          </p:cNvPr>
          <p:cNvSpPr>
            <a:spLocks noGrp="1"/>
          </p:cNvSpPr>
          <p:nvPr>
            <p:ph type="title"/>
          </p:nvPr>
        </p:nvSpPr>
        <p:spPr>
          <a:xfrm>
            <a:off x="264275" y="286528"/>
            <a:ext cx="7741488"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At-A-Glance</a:t>
            </a:r>
          </a:p>
        </p:txBody>
      </p:sp>
      <p:sp>
        <p:nvSpPr>
          <p:cNvPr id="5" name="Rectangle 4">
            <a:extLst>
              <a:ext uri="{FF2B5EF4-FFF2-40B4-BE49-F238E27FC236}">
                <a16:creationId xmlns:a16="http://schemas.microsoft.com/office/drawing/2014/main" id="{E706A7A2-C4D2-4FE1-8307-34951900C709}"/>
              </a:ext>
            </a:extLst>
          </p:cNvPr>
          <p:cNvSpPr/>
          <p:nvPr/>
        </p:nvSpPr>
        <p:spPr>
          <a:xfrm>
            <a:off x="295572" y="1133884"/>
            <a:ext cx="5172075" cy="5555239"/>
          </a:xfrm>
          <a:prstGeom prst="rect">
            <a:avLst/>
          </a:prstGeom>
        </p:spPr>
        <p:txBody>
          <a:bodyPr wrap="square">
            <a:spAutoFit/>
          </a:bodyPr>
          <a:lstStyle/>
          <a:p>
            <a:pPr algn="l"/>
            <a:r>
              <a:rPr lang="en-US" dirty="0">
                <a:ea typeface="Calibri" panose="020F0502020204030204" pitchFamily="34" charset="0"/>
                <a:cs typeface="Times New Roman" panose="02020603050405020304" pitchFamily="18" charset="0"/>
              </a:rPr>
              <a:t>The Norfolk Transitional Grant Area (TGA) is comprised of 14 Cities/Counties in Virginia and one county in North Carolina. The TGA has an estimated population of 1,717,160. The TGA’s general population racial/ethic </a:t>
            </a:r>
            <a:r>
              <a:rPr lang="en-US" b="0" i="0" u="none" strike="noStrike" baseline="0" dirty="0"/>
              <a:t>representation is 56% White/Caucasian, 30% Black/African American, 4% Multiracial, 4% Asian, and less than 1% combined for American Indians, Alaskan Natives, Native Hawaiians and/or Pacific Islanders. Approximately 7% of above races identify as being Hispanic or Latin in origin. </a:t>
            </a:r>
            <a:endParaRPr lang="en-US" dirty="0"/>
          </a:p>
          <a:p>
            <a:pPr algn="l"/>
            <a:r>
              <a:rPr lang="en-US" b="0" i="0" u="none" strike="noStrike" baseline="0" dirty="0"/>
              <a:t>According to the </a:t>
            </a:r>
            <a:r>
              <a:rPr lang="en-US" b="0" i="1" u="none" strike="noStrike" baseline="0" dirty="0"/>
              <a:t>US Census Bureau Quick Facts</a:t>
            </a:r>
            <a:r>
              <a:rPr lang="en-US" b="0" i="0" u="none" strike="noStrike" baseline="0" dirty="0"/>
              <a:t>, the TGA’s poverty rate is 33% compared to 13.9% nationally. As of December 31, 2019, there were 7,831 PLWH, with 415 new HIV diagnoses in 2019. African American/Black non‐Hispanic communities continue to be disproportionately impacted by</a:t>
            </a:r>
          </a:p>
          <a:p>
            <a:pPr algn="l"/>
            <a:r>
              <a:rPr lang="en-US" b="0" i="0" u="none" strike="noStrike" baseline="0" dirty="0"/>
              <a:t>HIV. Since 2015, HIV‐incidence among White non‐Hispanic decreased by 13.1% while African American/Black non‐Hispanic increased by 4.5%.</a:t>
            </a:r>
            <a:endParaRPr lang="en-US" dirty="0">
              <a:effectLst/>
            </a:endParaRPr>
          </a:p>
          <a:p>
            <a:pPr>
              <a:lnSpc>
                <a:spcPct val="115000"/>
              </a:lnSpc>
            </a:pPr>
            <a:endParaRPr lang="en-US" sz="1200" dirty="0">
              <a:solidFill>
                <a:srgbClr val="000000"/>
              </a:solidFill>
              <a:latin typeface="Calibri" panose="020F0502020204030204" pitchFamily="34" charset="0"/>
              <a:ea typeface="ヒラギノ角ゴ Pro W3"/>
              <a:cs typeface="Calibri" panose="020F0502020204030204" pitchFamily="34" charset="0"/>
            </a:endParaRPr>
          </a:p>
        </p:txBody>
      </p:sp>
      <p:sp>
        <p:nvSpPr>
          <p:cNvPr id="7" name="Slide Number Placeholder 6">
            <a:extLst>
              <a:ext uri="{FF2B5EF4-FFF2-40B4-BE49-F238E27FC236}">
                <a16:creationId xmlns:a16="http://schemas.microsoft.com/office/drawing/2014/main" id="{12913F91-CDBF-4019-88E1-51E1F27A0195}"/>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2</a:t>
            </a:fld>
            <a:endParaRPr lang="en-US" b="1" dirty="0"/>
          </a:p>
        </p:txBody>
      </p:sp>
      <p:sp>
        <p:nvSpPr>
          <p:cNvPr id="6" name="TextBox 5">
            <a:extLst>
              <a:ext uri="{FF2B5EF4-FFF2-40B4-BE49-F238E27FC236}">
                <a16:creationId xmlns:a16="http://schemas.microsoft.com/office/drawing/2014/main" id="{3D9A851B-5214-4197-8654-A05BC469C4C9}"/>
              </a:ext>
            </a:extLst>
          </p:cNvPr>
          <p:cNvSpPr txBox="1"/>
          <p:nvPr/>
        </p:nvSpPr>
        <p:spPr>
          <a:xfrm>
            <a:off x="9443263" y="286528"/>
            <a:ext cx="2334833" cy="4062651"/>
          </a:xfrm>
          <a:prstGeom prst="rect">
            <a:avLst/>
          </a:prstGeom>
          <a:solidFill>
            <a:schemeClr val="accent1">
              <a:lumMod val="20000"/>
              <a:lumOff val="80000"/>
            </a:schemeClr>
          </a:solidFill>
        </p:spPr>
        <p:txBody>
          <a:bodyPr wrap="square" rtlCol="0">
            <a:spAutoFit/>
          </a:bodyPr>
          <a:lstStyle/>
          <a:p>
            <a:r>
              <a:rPr lang="en-US" b="1" dirty="0"/>
              <a:t>Who we serve:</a:t>
            </a:r>
          </a:p>
          <a:p>
            <a:pPr marL="285750" indent="-285750">
              <a:buFont typeface="Arial" panose="020B0604020202020204" pitchFamily="34" charset="0"/>
              <a:buChar char="•"/>
            </a:pPr>
            <a:r>
              <a:rPr lang="en-US" sz="1600" dirty="0"/>
              <a:t>Chesapeake</a:t>
            </a:r>
          </a:p>
          <a:p>
            <a:pPr marL="285750" indent="-285750">
              <a:buFont typeface="Arial" panose="020B0604020202020204" pitchFamily="34" charset="0"/>
              <a:buChar char="•"/>
            </a:pPr>
            <a:r>
              <a:rPr lang="en-US" sz="1600" dirty="0"/>
              <a:t>Norfolk</a:t>
            </a:r>
          </a:p>
          <a:p>
            <a:pPr marL="285750" indent="-285750">
              <a:buFont typeface="Arial" panose="020B0604020202020204" pitchFamily="34" charset="0"/>
              <a:buChar char="•"/>
            </a:pPr>
            <a:r>
              <a:rPr lang="en-US" sz="1600" dirty="0"/>
              <a:t>Virginia Beach</a:t>
            </a:r>
          </a:p>
          <a:p>
            <a:pPr marL="285750" indent="-285750">
              <a:buFont typeface="Arial" panose="020B0604020202020204" pitchFamily="34" charset="0"/>
              <a:buChar char="•"/>
            </a:pPr>
            <a:r>
              <a:rPr lang="en-US" sz="1600" dirty="0"/>
              <a:t>Portsmouth</a:t>
            </a:r>
          </a:p>
          <a:p>
            <a:pPr marL="285750" indent="-285750">
              <a:buFont typeface="Arial" panose="020B0604020202020204" pitchFamily="34" charset="0"/>
              <a:buChar char="•"/>
            </a:pPr>
            <a:r>
              <a:rPr lang="en-US" sz="1600" dirty="0"/>
              <a:t>Suffolk</a:t>
            </a:r>
          </a:p>
          <a:p>
            <a:pPr marL="285750" indent="-285750">
              <a:buFont typeface="Arial" panose="020B0604020202020204" pitchFamily="34" charset="0"/>
              <a:buChar char="•"/>
            </a:pPr>
            <a:r>
              <a:rPr lang="en-US" sz="1600" dirty="0"/>
              <a:t>Isle of Wight</a:t>
            </a:r>
          </a:p>
          <a:p>
            <a:pPr marL="285750" indent="-285750">
              <a:buFont typeface="Arial" panose="020B0604020202020204" pitchFamily="34" charset="0"/>
              <a:buChar char="•"/>
            </a:pPr>
            <a:r>
              <a:rPr lang="en-US" sz="1600" dirty="0"/>
              <a:t>Hampton</a:t>
            </a:r>
          </a:p>
          <a:p>
            <a:pPr marL="285750" indent="-285750">
              <a:buFont typeface="Arial" panose="020B0604020202020204" pitchFamily="34" charset="0"/>
              <a:buChar char="•"/>
            </a:pPr>
            <a:r>
              <a:rPr lang="en-US" sz="1600" dirty="0"/>
              <a:t>Poquoson</a:t>
            </a:r>
          </a:p>
          <a:p>
            <a:pPr marL="285750" indent="-285750">
              <a:buFont typeface="Arial" panose="020B0604020202020204" pitchFamily="34" charset="0"/>
              <a:buChar char="•"/>
            </a:pPr>
            <a:r>
              <a:rPr lang="en-US" sz="1600" dirty="0"/>
              <a:t>Newport News</a:t>
            </a:r>
          </a:p>
          <a:p>
            <a:pPr marL="285750" indent="-285750">
              <a:buFont typeface="Arial" panose="020B0604020202020204" pitchFamily="34" charset="0"/>
              <a:buChar char="•"/>
            </a:pPr>
            <a:r>
              <a:rPr lang="en-US" sz="1600" dirty="0"/>
              <a:t>Williamsburg</a:t>
            </a:r>
          </a:p>
          <a:p>
            <a:pPr marL="285750" indent="-285750">
              <a:buFont typeface="Arial" panose="020B0604020202020204" pitchFamily="34" charset="0"/>
              <a:buChar char="•"/>
            </a:pPr>
            <a:r>
              <a:rPr lang="en-US" sz="1600" dirty="0"/>
              <a:t>James City County</a:t>
            </a:r>
          </a:p>
          <a:p>
            <a:pPr marL="285750" indent="-285750">
              <a:buFont typeface="Arial" panose="020B0604020202020204" pitchFamily="34" charset="0"/>
              <a:buChar char="•"/>
            </a:pPr>
            <a:r>
              <a:rPr lang="en-US" sz="1600" dirty="0"/>
              <a:t>Gloucester County</a:t>
            </a:r>
          </a:p>
          <a:p>
            <a:pPr marL="285750" indent="-285750">
              <a:buFont typeface="Arial" panose="020B0604020202020204" pitchFamily="34" charset="0"/>
              <a:buChar char="•"/>
            </a:pPr>
            <a:r>
              <a:rPr lang="en-US" sz="1600" dirty="0"/>
              <a:t>Mathews County</a:t>
            </a:r>
          </a:p>
          <a:p>
            <a:pPr marL="285750" indent="-285750">
              <a:buFont typeface="Arial" panose="020B0604020202020204" pitchFamily="34" charset="0"/>
              <a:buChar char="•"/>
            </a:pPr>
            <a:r>
              <a:rPr lang="en-US" sz="1600" dirty="0"/>
              <a:t>York County</a:t>
            </a:r>
          </a:p>
          <a:p>
            <a:pPr marL="285750" indent="-285750">
              <a:buFont typeface="Arial" panose="020B0604020202020204" pitchFamily="34" charset="0"/>
              <a:buChar char="•"/>
            </a:pPr>
            <a:r>
              <a:rPr lang="en-US" sz="1600" dirty="0"/>
              <a:t>Currituck Co., NC</a:t>
            </a:r>
          </a:p>
        </p:txBody>
      </p:sp>
      <p:sp>
        <p:nvSpPr>
          <p:cNvPr id="3" name="Rectangle 2">
            <a:extLst>
              <a:ext uri="{FF2B5EF4-FFF2-40B4-BE49-F238E27FC236}">
                <a16:creationId xmlns:a16="http://schemas.microsoft.com/office/drawing/2014/main" id="{D7C9BC1D-802F-4471-986F-615A9460FC55}"/>
              </a:ext>
            </a:extLst>
          </p:cNvPr>
          <p:cNvSpPr/>
          <p:nvPr/>
        </p:nvSpPr>
        <p:spPr>
          <a:xfrm>
            <a:off x="371300" y="6411514"/>
            <a:ext cx="10192694" cy="246221"/>
          </a:xfrm>
          <a:prstGeom prst="rect">
            <a:avLst/>
          </a:prstGeom>
        </p:spPr>
        <p:txBody>
          <a:bodyPr wrap="square">
            <a:spAutoFit/>
          </a:bodyPr>
          <a:lstStyle/>
          <a:p>
            <a:r>
              <a:rPr lang="en-US" sz="1000" dirty="0">
                <a:solidFill>
                  <a:srgbClr val="000000"/>
                </a:solidFill>
                <a:latin typeface="Times New Roman" panose="02020603050405020304" pitchFamily="18" charset="0"/>
              </a:rPr>
              <a:t>Census.gov. (2019). State and County QuickFacts. Quickfacts.census.gov. Retrieved 25 August 2020, from http://quickfacts.census.gov/qfd/index.html </a:t>
            </a:r>
            <a:endParaRPr lang="en-US" sz="1000" dirty="0"/>
          </a:p>
        </p:txBody>
      </p:sp>
    </p:spTree>
    <p:extLst>
      <p:ext uri="{BB962C8B-B14F-4D97-AF65-F5344CB8AC3E}">
        <p14:creationId xmlns:p14="http://schemas.microsoft.com/office/powerpoint/2010/main" val="3455922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0">
            <a:extLst>
              <a:ext uri="{FF2B5EF4-FFF2-40B4-BE49-F238E27FC236}">
                <a16:creationId xmlns:a16="http://schemas.microsoft.com/office/drawing/2014/main" id="{04FDFD0A-21DB-4C66-9461-35B7ECED5E6C}"/>
              </a:ext>
            </a:extLst>
          </p:cNvPr>
          <p:cNvSpPr/>
          <p:nvPr/>
        </p:nvSpPr>
        <p:spPr>
          <a:xfrm>
            <a:off x="336538" y="767562"/>
            <a:ext cx="11748405" cy="44185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4A9E087E-2681-438B-8F89-6CBEA80F0892}"/>
              </a:ext>
            </a:extLst>
          </p:cNvPr>
          <p:cNvSpPr/>
          <p:nvPr/>
        </p:nvSpPr>
        <p:spPr>
          <a:xfrm>
            <a:off x="2609938" y="852487"/>
            <a:ext cx="9305153" cy="42095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7" y="189706"/>
            <a:ext cx="7923576"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EPIDEMOLOGICAL DATA</a:t>
            </a:r>
          </a:p>
        </p:txBody>
      </p:sp>
      <p:sp>
        <p:nvSpPr>
          <p:cNvPr id="9" name="Rectangle 8">
            <a:extLst>
              <a:ext uri="{FF2B5EF4-FFF2-40B4-BE49-F238E27FC236}">
                <a16:creationId xmlns:a16="http://schemas.microsoft.com/office/drawing/2014/main" id="{1DAB9E05-A261-43D6-8834-6B35A8817984}"/>
              </a:ext>
            </a:extLst>
          </p:cNvPr>
          <p:cNvSpPr/>
          <p:nvPr/>
        </p:nvSpPr>
        <p:spPr>
          <a:xfrm>
            <a:off x="-42062" y="1793576"/>
            <a:ext cx="3397148" cy="1323439"/>
          </a:xfrm>
          <a:prstGeom prst="rect">
            <a:avLst/>
          </a:prstGeom>
        </p:spPr>
        <p:txBody>
          <a:bodyPr wrap="square">
            <a:spAutoFit/>
          </a:bodyPr>
          <a:lstStyle/>
          <a:p>
            <a:r>
              <a:rPr lang="en-US" sz="8000" dirty="0">
                <a:solidFill>
                  <a:srgbClr val="FF0000"/>
                </a:solidFill>
                <a:cs typeface="Hadassah Friedlaender" panose="020B0604020202020204" pitchFamily="18" charset="-79"/>
              </a:rPr>
              <a:t>TOTAL</a:t>
            </a:r>
            <a:endParaRPr lang="en-US" dirty="0"/>
          </a:p>
        </p:txBody>
      </p:sp>
      <p:sp>
        <p:nvSpPr>
          <p:cNvPr id="10" name="Rectangle 9">
            <a:extLst>
              <a:ext uri="{FF2B5EF4-FFF2-40B4-BE49-F238E27FC236}">
                <a16:creationId xmlns:a16="http://schemas.microsoft.com/office/drawing/2014/main" id="{BF773FB4-8DC7-49DA-9EB6-ED5DD8B16BDD}"/>
              </a:ext>
            </a:extLst>
          </p:cNvPr>
          <p:cNvSpPr/>
          <p:nvPr/>
        </p:nvSpPr>
        <p:spPr>
          <a:xfrm>
            <a:off x="336538" y="2976828"/>
            <a:ext cx="2356616" cy="1446550"/>
          </a:xfrm>
          <a:prstGeom prst="rect">
            <a:avLst/>
          </a:prstGeom>
        </p:spPr>
        <p:txBody>
          <a:bodyPr wrap="square">
            <a:spAutoFit/>
          </a:bodyPr>
          <a:lstStyle/>
          <a:p>
            <a:r>
              <a:rPr lang="en-US" sz="4000" dirty="0">
                <a:cs typeface="Hadassah Friedlaender" panose="020B0604020202020204" pitchFamily="18" charset="-79"/>
              </a:rPr>
              <a:t>CASES – </a:t>
            </a:r>
            <a:br>
              <a:rPr lang="en-US" sz="4000" dirty="0">
                <a:cs typeface="Hadassah Friedlaender" panose="020B0604020202020204" pitchFamily="18" charset="-79"/>
              </a:rPr>
            </a:br>
            <a:r>
              <a:rPr lang="en-US" sz="2400" dirty="0">
                <a:cs typeface="Hadassah Friedlaender" panose="020B0604020202020204" pitchFamily="18" charset="-79"/>
              </a:rPr>
              <a:t>Method of Exposure</a:t>
            </a:r>
            <a:endParaRPr lang="en-US" sz="4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20</a:t>
            </a:fld>
            <a:endParaRPr lang="en-US" b="1" dirty="0"/>
          </a:p>
        </p:txBody>
      </p:sp>
      <p:pic>
        <p:nvPicPr>
          <p:cNvPr id="12" name="Picture 11" descr="A close up of a sign&#10;&#10;Description generated with high confidence">
            <a:extLst>
              <a:ext uri="{FF2B5EF4-FFF2-40B4-BE49-F238E27FC236}">
                <a16:creationId xmlns:a16="http://schemas.microsoft.com/office/drawing/2014/main" id="{13D0CE87-2F4F-4110-90FE-03A30F33A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1068" y="4923879"/>
            <a:ext cx="2403982" cy="2403982"/>
          </a:xfrm>
          <a:prstGeom prst="rect">
            <a:avLst/>
          </a:prstGeom>
        </p:spPr>
      </p:pic>
      <p:pic>
        <p:nvPicPr>
          <p:cNvPr id="14" name="Picture 13" descr="A close up of a sign&#10;&#10;Description generated with very high confidence">
            <a:extLst>
              <a:ext uri="{FF2B5EF4-FFF2-40B4-BE49-F238E27FC236}">
                <a16:creationId xmlns:a16="http://schemas.microsoft.com/office/drawing/2014/main" id="{14A3B055-140E-452F-A58D-5A3CBBD72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5007" y="4645866"/>
            <a:ext cx="3347380" cy="2545239"/>
          </a:xfrm>
          <a:prstGeom prst="rect">
            <a:avLst/>
          </a:prstGeom>
        </p:spPr>
      </p:pic>
      <p:cxnSp>
        <p:nvCxnSpPr>
          <p:cNvPr id="16" name="Straight Connector 15">
            <a:extLst>
              <a:ext uri="{FF2B5EF4-FFF2-40B4-BE49-F238E27FC236}">
                <a16:creationId xmlns:a16="http://schemas.microsoft.com/office/drawing/2014/main" id="{20BB726C-BE10-4CFA-8CC3-A7B3C7C945D9}"/>
              </a:ext>
            </a:extLst>
          </p:cNvPr>
          <p:cNvCxnSpPr>
            <a:cxnSpLocks/>
          </p:cNvCxnSpPr>
          <p:nvPr/>
        </p:nvCxnSpPr>
        <p:spPr>
          <a:xfrm flipV="1">
            <a:off x="3314700" y="6443664"/>
            <a:ext cx="657225" cy="1"/>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7" name="Graphic 36" descr="Map with pin">
            <a:extLst>
              <a:ext uri="{FF2B5EF4-FFF2-40B4-BE49-F238E27FC236}">
                <a16:creationId xmlns:a16="http://schemas.microsoft.com/office/drawing/2014/main" id="{E986B4CA-1196-4980-9823-EF8D0DE656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8550" y="5256789"/>
            <a:ext cx="914400" cy="914400"/>
          </a:xfrm>
          <a:prstGeom prst="rect">
            <a:avLst/>
          </a:prstGeom>
        </p:spPr>
      </p:pic>
      <p:cxnSp>
        <p:nvCxnSpPr>
          <p:cNvPr id="48" name="Straight Connector 47">
            <a:extLst>
              <a:ext uri="{FF2B5EF4-FFF2-40B4-BE49-F238E27FC236}">
                <a16:creationId xmlns:a16="http://schemas.microsoft.com/office/drawing/2014/main" id="{C659DCF4-EF36-4A41-A9E2-357F4D3D3DA2}"/>
              </a:ext>
            </a:extLst>
          </p:cNvPr>
          <p:cNvCxnSpPr>
            <a:cxnSpLocks/>
            <a:endCxn id="37" idx="1"/>
          </p:cNvCxnSpPr>
          <p:nvPr/>
        </p:nvCxnSpPr>
        <p:spPr>
          <a:xfrm flipV="1">
            <a:off x="3971925" y="5713989"/>
            <a:ext cx="316625" cy="72967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FE1E754-DD41-4A0C-83CD-EEA4941606CE}"/>
              </a:ext>
            </a:extLst>
          </p:cNvPr>
          <p:cNvSpPr/>
          <p:nvPr/>
        </p:nvSpPr>
        <p:spPr>
          <a:xfrm>
            <a:off x="3244807" y="6369345"/>
            <a:ext cx="220559" cy="2205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856C9F00-338F-4762-AF41-BB9B671882EA}"/>
              </a:ext>
            </a:extLst>
          </p:cNvPr>
          <p:cNvSpPr/>
          <p:nvPr/>
        </p:nvSpPr>
        <p:spPr>
          <a:xfrm>
            <a:off x="3902032" y="6352177"/>
            <a:ext cx="174104" cy="17410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62398542-B75D-48F7-8440-8512F9EAABC2}"/>
              </a:ext>
            </a:extLst>
          </p:cNvPr>
          <p:cNvCxnSpPr>
            <a:cxnSpLocks/>
            <a:stCxn id="46" idx="1"/>
            <a:endCxn id="37" idx="3"/>
          </p:cNvCxnSpPr>
          <p:nvPr/>
        </p:nvCxnSpPr>
        <p:spPr>
          <a:xfrm flipH="1" flipV="1">
            <a:off x="5202950" y="5713989"/>
            <a:ext cx="1142649" cy="59997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6" name="Graphic 45" descr="Puzzle">
            <a:extLst>
              <a:ext uri="{FF2B5EF4-FFF2-40B4-BE49-F238E27FC236}">
                <a16:creationId xmlns:a16="http://schemas.microsoft.com/office/drawing/2014/main" id="{DC6BB9F8-47CD-45A7-A008-18EDF0374A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5599" y="5856767"/>
            <a:ext cx="914400" cy="914400"/>
          </a:xfrm>
          <a:prstGeom prst="rect">
            <a:avLst/>
          </a:prstGeom>
        </p:spPr>
      </p:pic>
      <p:pic>
        <p:nvPicPr>
          <p:cNvPr id="50" name="Graphic 49" descr="Signpost">
            <a:extLst>
              <a:ext uri="{FF2B5EF4-FFF2-40B4-BE49-F238E27FC236}">
                <a16:creationId xmlns:a16="http://schemas.microsoft.com/office/drawing/2014/main" id="{70798659-E5E2-4C92-89B6-38EBB46038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8532" y="5399567"/>
            <a:ext cx="914400" cy="914400"/>
          </a:xfrm>
          <a:prstGeom prst="rect">
            <a:avLst/>
          </a:prstGeom>
        </p:spPr>
      </p:pic>
      <p:cxnSp>
        <p:nvCxnSpPr>
          <p:cNvPr id="61" name="Straight Connector 60">
            <a:extLst>
              <a:ext uri="{FF2B5EF4-FFF2-40B4-BE49-F238E27FC236}">
                <a16:creationId xmlns:a16="http://schemas.microsoft.com/office/drawing/2014/main" id="{D09D1514-5C66-4114-871D-35E16C0B2DEE}"/>
              </a:ext>
            </a:extLst>
          </p:cNvPr>
          <p:cNvCxnSpPr>
            <a:cxnSpLocks/>
            <a:stCxn id="50" idx="1"/>
            <a:endCxn id="46" idx="3"/>
          </p:cNvCxnSpPr>
          <p:nvPr/>
        </p:nvCxnSpPr>
        <p:spPr>
          <a:xfrm flipH="1">
            <a:off x="7259999" y="5856767"/>
            <a:ext cx="628533" cy="4572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FBCA022-C56E-40B1-B2BB-1C35D12C96A8}"/>
              </a:ext>
            </a:extLst>
          </p:cNvPr>
          <p:cNvCxnSpPr>
            <a:cxnSpLocks/>
            <a:endCxn id="50" idx="3"/>
          </p:cNvCxnSpPr>
          <p:nvPr/>
        </p:nvCxnSpPr>
        <p:spPr>
          <a:xfrm flipH="1">
            <a:off x="8802932" y="5469146"/>
            <a:ext cx="967930" cy="387621"/>
          </a:xfrm>
          <a:prstGeom prst="line">
            <a:avLst/>
          </a:prstGeom>
          <a:ln w="76200">
            <a:solidFill>
              <a:srgbClr val="99CC00"/>
            </a:solidFill>
          </a:ln>
        </p:spPr>
        <p:style>
          <a:lnRef idx="1">
            <a:schemeClr val="accent1"/>
          </a:lnRef>
          <a:fillRef idx="0">
            <a:schemeClr val="accent1"/>
          </a:fillRef>
          <a:effectRef idx="0">
            <a:schemeClr val="accent1"/>
          </a:effectRef>
          <a:fontRef idx="minor">
            <a:schemeClr val="tx1"/>
          </a:fontRef>
        </p:style>
      </p:cxnSp>
      <p:graphicFrame>
        <p:nvGraphicFramePr>
          <p:cNvPr id="22" name="Table 2">
            <a:extLst>
              <a:ext uri="{FF2B5EF4-FFF2-40B4-BE49-F238E27FC236}">
                <a16:creationId xmlns:a16="http://schemas.microsoft.com/office/drawing/2014/main" id="{7929609A-F5BE-4BBD-A688-711848424BAC}"/>
              </a:ext>
            </a:extLst>
          </p:cNvPr>
          <p:cNvGraphicFramePr>
            <a:graphicFrameLocks noGrp="1"/>
          </p:cNvGraphicFramePr>
          <p:nvPr>
            <p:extLst>
              <p:ext uri="{D42A27DB-BD31-4B8C-83A1-F6EECF244321}">
                <p14:modId xmlns:p14="http://schemas.microsoft.com/office/powerpoint/2010/main" val="2154779215"/>
              </p:ext>
            </p:extLst>
          </p:nvPr>
        </p:nvGraphicFramePr>
        <p:xfrm>
          <a:off x="3095192" y="908008"/>
          <a:ext cx="8623634" cy="4076441"/>
        </p:xfrm>
        <a:graphic>
          <a:graphicData uri="http://schemas.openxmlformats.org/drawingml/2006/table">
            <a:tbl>
              <a:tblPr firstRow="1" bandRow="1">
                <a:tableStyleId>{2D5ABB26-0587-4C30-8999-92F81FD0307C}</a:tableStyleId>
              </a:tblPr>
              <a:tblGrid>
                <a:gridCol w="6303747">
                  <a:extLst>
                    <a:ext uri="{9D8B030D-6E8A-4147-A177-3AD203B41FA5}">
                      <a16:colId xmlns:a16="http://schemas.microsoft.com/office/drawing/2014/main" val="3138037034"/>
                    </a:ext>
                  </a:extLst>
                </a:gridCol>
                <a:gridCol w="2319887">
                  <a:extLst>
                    <a:ext uri="{9D8B030D-6E8A-4147-A177-3AD203B41FA5}">
                      <a16:colId xmlns:a16="http://schemas.microsoft.com/office/drawing/2014/main" val="1622298296"/>
                    </a:ext>
                  </a:extLst>
                </a:gridCol>
              </a:tblGrid>
              <a:tr h="696574">
                <a:tc>
                  <a:txBody>
                    <a:bodyPr/>
                    <a:lstStyle/>
                    <a:p>
                      <a:pPr algn="ctr"/>
                      <a:r>
                        <a:rPr lang="en-US" sz="2000" b="1" i="1" dirty="0"/>
                        <a:t>Exposure Category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b="1" i="1" dirty="0"/>
                        <a:t>2019 Total Cases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56823006"/>
                  </a:ext>
                </a:extLst>
              </a:tr>
              <a:tr h="338518">
                <a:tc>
                  <a:txBody>
                    <a:bodyPr/>
                    <a:lstStyle/>
                    <a:p>
                      <a:pPr algn="r" fontAlgn="ctr"/>
                      <a:r>
                        <a:rPr lang="en-US" sz="1600" b="0" i="0" u="none" strike="noStrike" dirty="0">
                          <a:solidFill>
                            <a:srgbClr val="000000"/>
                          </a:solidFill>
                          <a:effectLst/>
                          <a:latin typeface="+mn-lt"/>
                        </a:rPr>
                        <a:t>Men who have sex with men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3,822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91903"/>
                  </a:ext>
                </a:extLst>
              </a:tr>
              <a:tr h="224916">
                <a:tc>
                  <a:txBody>
                    <a:bodyPr/>
                    <a:lstStyle/>
                    <a:p>
                      <a:pPr algn="r" fontAlgn="ctr"/>
                      <a:r>
                        <a:rPr lang="en-US" sz="1600" b="0" i="0" u="none" strike="noStrike" dirty="0">
                          <a:solidFill>
                            <a:srgbClr val="000000"/>
                          </a:solidFill>
                          <a:effectLst/>
                          <a:latin typeface="+mn-lt"/>
                        </a:rPr>
                        <a:t>Injection drug users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137438"/>
                  </a:ext>
                </a:extLst>
              </a:tr>
              <a:tr h="257238">
                <a:tc>
                  <a:txBody>
                    <a:bodyPr/>
                    <a:lstStyle/>
                    <a:p>
                      <a:pPr algn="r" fontAlgn="ctr"/>
                      <a:r>
                        <a:rPr lang="en-US" sz="1600" b="0" i="0" u="none" strike="noStrike" dirty="0">
                          <a:solidFill>
                            <a:srgbClr val="000000"/>
                          </a:solidFill>
                          <a:effectLst/>
                          <a:latin typeface="+mn-lt"/>
                        </a:rPr>
                        <a:t>Men who have sex with men and inject drugs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867721"/>
                  </a:ext>
                </a:extLst>
              </a:tr>
              <a:tr h="292798">
                <a:tc>
                  <a:txBody>
                    <a:bodyPr/>
                    <a:lstStyle/>
                    <a:p>
                      <a:pPr algn="r" fontAlgn="ctr"/>
                      <a:r>
                        <a:rPr lang="en-US" sz="1600" b="0" i="0" u="none" strike="noStrike" dirty="0">
                          <a:solidFill>
                            <a:srgbClr val="000000"/>
                          </a:solidFill>
                          <a:effectLst/>
                          <a:latin typeface="+mn-lt"/>
                        </a:rPr>
                        <a:t>Heterosexuals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518091"/>
                  </a:ext>
                </a:extLst>
              </a:tr>
              <a:tr h="353758">
                <a:tc>
                  <a:txBody>
                    <a:bodyPr/>
                    <a:lstStyle/>
                    <a:p>
                      <a:pPr algn="r" fontAlgn="ctr"/>
                      <a:r>
                        <a:rPr lang="en-US" sz="1600" b="0" i="0" u="none" strike="noStrike" dirty="0">
                          <a:solidFill>
                            <a:srgbClr val="000000"/>
                          </a:solidFill>
                          <a:effectLst/>
                          <a:latin typeface="+mn-lt"/>
                        </a:rPr>
                        <a:t>Blood recipient (Receipt of blood transfusion/transplant, Adult received clotting factor)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242605"/>
                  </a:ext>
                </a:extLst>
              </a:tr>
              <a:tr h="303440">
                <a:tc>
                  <a:txBody>
                    <a:bodyPr/>
                    <a:lstStyle/>
                    <a:p>
                      <a:pPr algn="r" fontAlgn="ctr"/>
                      <a:r>
                        <a:rPr lang="en-US" sz="1600" b="0" i="0" u="none" strike="noStrike" dirty="0">
                          <a:solidFill>
                            <a:srgbClr val="000000"/>
                          </a:solidFill>
                          <a:effectLst/>
                          <a:latin typeface="+mn-lt"/>
                        </a:rPr>
                        <a:t>Risk not reported or identified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139777"/>
                  </a:ext>
                </a:extLst>
              </a:tr>
              <a:tr h="201421">
                <a:tc>
                  <a:txBody>
                    <a:bodyPr/>
                    <a:lstStyle/>
                    <a:p>
                      <a:pPr algn="r" fontAlgn="ctr"/>
                      <a:r>
                        <a:rPr lang="en-US" sz="1600" b="0" i="0" u="none" strike="noStrike" dirty="0">
                          <a:solidFill>
                            <a:srgbClr val="000000"/>
                          </a:solidFill>
                          <a:effectLst/>
                          <a:latin typeface="+mn-lt"/>
                        </a:rPr>
                        <a:t>Pediatric (perinatal exposure, child received transfusion/transplant, child received clotting factor, child with no reported or identified risk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63554"/>
                  </a:ext>
                </a:extLst>
              </a:tr>
              <a:tr h="404257">
                <a:tc>
                  <a:txBody>
                    <a:bodyPr/>
                    <a:lstStyle/>
                    <a:p>
                      <a:pPr algn="r"/>
                      <a:r>
                        <a:rPr lang="en-US" b="1" dirty="0"/>
                        <a:t>Total</a:t>
                      </a:r>
                      <a:endParaRPr lang="en-US"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7,831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308730"/>
                  </a:ext>
                </a:extLst>
              </a:tr>
            </a:tbl>
          </a:graphicData>
        </a:graphic>
      </p:graphicFrame>
      <p:sp>
        <p:nvSpPr>
          <p:cNvPr id="23" name="Rectangle 22">
            <a:extLst>
              <a:ext uri="{FF2B5EF4-FFF2-40B4-BE49-F238E27FC236}">
                <a16:creationId xmlns:a16="http://schemas.microsoft.com/office/drawing/2014/main" id="{DA676747-573B-4C4D-B0A7-4CAF1760BD03}"/>
              </a:ext>
            </a:extLst>
          </p:cNvPr>
          <p:cNvSpPr/>
          <p:nvPr/>
        </p:nvSpPr>
        <p:spPr>
          <a:xfrm>
            <a:off x="3758653" y="5122593"/>
            <a:ext cx="7903519" cy="307777"/>
          </a:xfrm>
          <a:prstGeom prst="rect">
            <a:avLst/>
          </a:prstGeom>
        </p:spPr>
        <p:txBody>
          <a:bodyPr wrap="square">
            <a:spAutoFit/>
          </a:bodyPr>
          <a:lstStyle/>
          <a:p>
            <a:r>
              <a:rPr lang="en-US" sz="1400" dirty="0"/>
              <a:t>Data as of July 2020; Accessed August 2020, Division of Disease Prevention, Virginia Department of Health</a:t>
            </a:r>
          </a:p>
        </p:txBody>
      </p:sp>
    </p:spTree>
    <p:extLst>
      <p:ext uri="{BB962C8B-B14F-4D97-AF65-F5344CB8AC3E}">
        <p14:creationId xmlns:p14="http://schemas.microsoft.com/office/powerpoint/2010/main" val="242178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76908" y="1039075"/>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655097"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76908" y="1226419"/>
            <a:ext cx="2928865" cy="1569660"/>
          </a:xfrm>
          <a:prstGeom prst="rect">
            <a:avLst/>
          </a:prstGeom>
        </p:spPr>
        <p:txBody>
          <a:bodyPr wrap="square">
            <a:spAutoFit/>
          </a:bodyPr>
          <a:lstStyle/>
          <a:p>
            <a:pPr algn="ctr"/>
            <a:r>
              <a:rPr lang="en-US" sz="9600" dirty="0">
                <a:solidFill>
                  <a:srgbClr val="92D050"/>
                </a:solidFill>
                <a:latin typeface="Calibri" panose="020F0502020204030204" pitchFamily="34" charset="0"/>
                <a:cs typeface="Calibri" panose="020F0502020204030204" pitchFamily="34" charset="0"/>
              </a:rPr>
              <a:t>EIS</a:t>
            </a:r>
            <a:endParaRPr lang="en-US" sz="2800" dirty="0">
              <a:solidFill>
                <a:srgbClr val="92D05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76908" y="2579861"/>
            <a:ext cx="2928865" cy="707886"/>
          </a:xfrm>
          <a:prstGeom prst="rect">
            <a:avLst/>
          </a:prstGeom>
        </p:spPr>
        <p:txBody>
          <a:bodyPr wrap="square">
            <a:spAutoFit/>
          </a:bodyPr>
          <a:lstStyle/>
          <a:p>
            <a:pPr algn="ctr"/>
            <a:r>
              <a:rPr lang="en-US" sz="2000" u="sng" dirty="0">
                <a:cs typeface="Hadassah Friedlaender" panose="020B0604020202020204" pitchFamily="18" charset="-79"/>
              </a:rPr>
              <a:t>E</a:t>
            </a:r>
            <a:r>
              <a:rPr lang="en-US" sz="2000" dirty="0">
                <a:cs typeface="Hadassah Friedlaender" panose="020B0604020202020204" pitchFamily="18" charset="-79"/>
              </a:rPr>
              <a:t>arly </a:t>
            </a:r>
            <a:r>
              <a:rPr lang="en-US" sz="2000" u="sng" dirty="0">
                <a:cs typeface="Hadassah Friedlaender" panose="020B0604020202020204" pitchFamily="18" charset="-79"/>
              </a:rPr>
              <a:t>I</a:t>
            </a:r>
            <a:r>
              <a:rPr lang="en-US" sz="2000" dirty="0">
                <a:cs typeface="Hadassah Friedlaender" panose="020B0604020202020204" pitchFamily="18" charset="-79"/>
              </a:rPr>
              <a:t>ntervention </a:t>
            </a:r>
            <a:r>
              <a:rPr lang="en-US" sz="2000" u="sng" dirty="0">
                <a:cs typeface="Hadassah Friedlaender" panose="020B0604020202020204" pitchFamily="18" charset="-79"/>
              </a:rPr>
              <a:t>S</a:t>
            </a:r>
            <a:r>
              <a:rPr lang="en-US" sz="2000" dirty="0">
                <a:cs typeface="Hadassah Friedlaender" panose="020B0604020202020204" pitchFamily="18" charset="-79"/>
              </a:rPr>
              <a:t>ervices</a:t>
            </a:r>
          </a:p>
          <a:p>
            <a:pPr algn="ctr"/>
            <a:r>
              <a:rPr lang="en-US" sz="2000" dirty="0">
                <a:cs typeface="Hadassah Friedlaender" panose="020B0604020202020204" pitchFamily="18" charset="-79"/>
              </a:rPr>
              <a:t>Minority AIDS Initiative</a:t>
            </a:r>
            <a:endParaRPr lang="en-US" sz="2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21</a:t>
            </a:fld>
            <a:endParaRPr lang="en-US" b="1" dirty="0"/>
          </a:p>
        </p:txBody>
      </p:sp>
      <p:pic>
        <p:nvPicPr>
          <p:cNvPr id="63" name="Graphic 62" descr="Link">
            <a:extLst>
              <a:ext uri="{FF2B5EF4-FFF2-40B4-BE49-F238E27FC236}">
                <a16:creationId xmlns:a16="http://schemas.microsoft.com/office/drawing/2014/main" id="{4F9FE801-1F17-4965-AF96-72ACF399F6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298" y="4491584"/>
            <a:ext cx="1766209" cy="1766209"/>
          </a:xfrm>
          <a:prstGeom prst="rect">
            <a:avLst/>
          </a:prstGeom>
        </p:spPr>
      </p:pic>
      <p:graphicFrame>
        <p:nvGraphicFramePr>
          <p:cNvPr id="8" name="Table 7">
            <a:extLst>
              <a:ext uri="{FF2B5EF4-FFF2-40B4-BE49-F238E27FC236}">
                <a16:creationId xmlns:a16="http://schemas.microsoft.com/office/drawing/2014/main" id="{CDFFC135-5931-40E1-A2CF-81BB14A542D1}"/>
              </a:ext>
            </a:extLst>
          </p:cNvPr>
          <p:cNvGraphicFramePr>
            <a:graphicFrameLocks noGrp="1"/>
          </p:cNvGraphicFramePr>
          <p:nvPr>
            <p:extLst>
              <p:ext uri="{D42A27DB-BD31-4B8C-83A1-F6EECF244321}">
                <p14:modId xmlns:p14="http://schemas.microsoft.com/office/powerpoint/2010/main" val="2184581823"/>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12</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12</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15</a:t>
                      </a:r>
                    </a:p>
                  </a:txBody>
                  <a:tcPr marL="4763" marR="4763" marT="4763" marB="0" anchor="b"/>
                </a:tc>
                <a:extLst>
                  <a:ext uri="{0D108BD9-81ED-4DB2-BD59-A6C34878D82A}">
                    <a16:rowId xmlns:a16="http://schemas.microsoft.com/office/drawing/2014/main" val="2338586221"/>
                  </a:ext>
                </a:extLst>
              </a:tr>
            </a:tbl>
          </a:graphicData>
        </a:graphic>
      </p:graphicFrame>
      <p:sp>
        <p:nvSpPr>
          <p:cNvPr id="38" name="Rectangle 37">
            <a:extLst>
              <a:ext uri="{FF2B5EF4-FFF2-40B4-BE49-F238E27FC236}">
                <a16:creationId xmlns:a16="http://schemas.microsoft.com/office/drawing/2014/main" id="{1B13827D-86CB-4834-82A8-C0D715A023D2}"/>
              </a:ext>
            </a:extLst>
          </p:cNvPr>
          <p:cNvSpPr/>
          <p:nvPr/>
        </p:nvSpPr>
        <p:spPr>
          <a:xfrm>
            <a:off x="5419205" y="4490494"/>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 name="Picture 2">
            <a:extLst>
              <a:ext uri="{FF2B5EF4-FFF2-40B4-BE49-F238E27FC236}">
                <a16:creationId xmlns:a16="http://schemas.microsoft.com/office/drawing/2014/main" id="{19653879-E6D4-40FF-96E7-99CABF82B84A}"/>
              </a:ext>
            </a:extLst>
          </p:cNvPr>
          <p:cNvPicPr>
            <a:picLocks noChangeAspect="1"/>
          </p:cNvPicPr>
          <p:nvPr/>
        </p:nvPicPr>
        <p:blipFill>
          <a:blip r:embed="rId4"/>
          <a:stretch>
            <a:fillRect/>
          </a:stretch>
        </p:blipFill>
        <p:spPr>
          <a:xfrm rot="10800000">
            <a:off x="2899513" y="4987548"/>
            <a:ext cx="926672" cy="1072989"/>
          </a:xfrm>
          <a:prstGeom prst="rect">
            <a:avLst/>
          </a:prstGeom>
        </p:spPr>
      </p:pic>
      <p:sp>
        <p:nvSpPr>
          <p:cNvPr id="34" name="Rectangle 33">
            <a:extLst>
              <a:ext uri="{FF2B5EF4-FFF2-40B4-BE49-F238E27FC236}">
                <a16:creationId xmlns:a16="http://schemas.microsoft.com/office/drawing/2014/main" id="{E84A288F-388B-454D-BBF7-55DD43B00929}"/>
              </a:ext>
            </a:extLst>
          </p:cNvPr>
          <p:cNvSpPr/>
          <p:nvPr/>
        </p:nvSpPr>
        <p:spPr>
          <a:xfrm>
            <a:off x="3716182" y="4874079"/>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17%</a:t>
            </a:r>
            <a:endParaRPr lang="en-US" sz="1400" dirty="0">
              <a:solidFill>
                <a:srgbClr val="6600FF"/>
              </a:solidFill>
            </a:endParaRPr>
          </a:p>
        </p:txBody>
      </p:sp>
      <p:sp>
        <p:nvSpPr>
          <p:cNvPr id="36" name="Rectangle 35">
            <a:extLst>
              <a:ext uri="{FF2B5EF4-FFF2-40B4-BE49-F238E27FC236}">
                <a16:creationId xmlns:a16="http://schemas.microsoft.com/office/drawing/2014/main" id="{ED9FCDBB-1630-43B7-BD1F-93A21C0C0D92}"/>
              </a:ext>
            </a:extLst>
          </p:cNvPr>
          <p:cNvSpPr/>
          <p:nvPr/>
        </p:nvSpPr>
        <p:spPr>
          <a:xfrm>
            <a:off x="3076378" y="556455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37" name="Rectangle 36">
            <a:extLst>
              <a:ext uri="{FF2B5EF4-FFF2-40B4-BE49-F238E27FC236}">
                <a16:creationId xmlns:a16="http://schemas.microsoft.com/office/drawing/2014/main" id="{614CF845-D685-4D39-8617-8A9A148889B5}"/>
              </a:ext>
            </a:extLst>
          </p:cNvPr>
          <p:cNvSpPr/>
          <p:nvPr/>
        </p:nvSpPr>
        <p:spPr>
          <a:xfrm>
            <a:off x="3076378" y="4962135"/>
            <a:ext cx="652743" cy="584775"/>
          </a:xfrm>
          <a:prstGeom prst="rect">
            <a:avLst/>
          </a:prstGeom>
        </p:spPr>
        <p:txBody>
          <a:bodyPr wrap="square">
            <a:spAutoFit/>
          </a:bodyPr>
          <a:lstStyle/>
          <a:p>
            <a:r>
              <a:rPr lang="en-US" sz="1600" dirty="0">
                <a:solidFill>
                  <a:schemeClr val="bg1"/>
                </a:solidFill>
                <a:cs typeface="Hadassah Friedlaender" panose="020B0604020202020204" pitchFamily="18" charset="-79"/>
              </a:rPr>
              <a:t>20177</a:t>
            </a:r>
            <a:endParaRPr lang="en-US" sz="1600" dirty="0">
              <a:solidFill>
                <a:schemeClr val="bg1"/>
              </a:solidFill>
            </a:endParaRPr>
          </a:p>
        </p:txBody>
      </p:sp>
      <p:sp>
        <p:nvSpPr>
          <p:cNvPr id="39" name="Rectangle 38">
            <a:extLst>
              <a:ext uri="{FF2B5EF4-FFF2-40B4-BE49-F238E27FC236}">
                <a16:creationId xmlns:a16="http://schemas.microsoft.com/office/drawing/2014/main" id="{3F8A4936-AD88-482A-9C4A-2FA68461E892}"/>
              </a:ext>
            </a:extLst>
          </p:cNvPr>
          <p:cNvSpPr/>
          <p:nvPr/>
        </p:nvSpPr>
        <p:spPr>
          <a:xfrm>
            <a:off x="3831910" y="5833867"/>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0" name="Rectangle 39">
            <a:extLst>
              <a:ext uri="{FF2B5EF4-FFF2-40B4-BE49-F238E27FC236}">
                <a16:creationId xmlns:a16="http://schemas.microsoft.com/office/drawing/2014/main" id="{9872D30F-4474-435B-9A81-021249962162}"/>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56%</a:t>
            </a:r>
            <a:endParaRPr lang="en-US" sz="1400" dirty="0">
              <a:solidFill>
                <a:srgbClr val="C00000"/>
              </a:solidFill>
            </a:endParaRPr>
          </a:p>
        </p:txBody>
      </p:sp>
      <p:sp>
        <p:nvSpPr>
          <p:cNvPr id="41" name="Rectangle 40">
            <a:extLst>
              <a:ext uri="{FF2B5EF4-FFF2-40B4-BE49-F238E27FC236}">
                <a16:creationId xmlns:a16="http://schemas.microsoft.com/office/drawing/2014/main" id="{9690585E-FEEA-4D84-B65D-4B2C0EDC042B}"/>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2" name="Rectangle 41">
            <a:extLst>
              <a:ext uri="{FF2B5EF4-FFF2-40B4-BE49-F238E27FC236}">
                <a16:creationId xmlns:a16="http://schemas.microsoft.com/office/drawing/2014/main" id="{A11CA7B6-AF39-46B7-9FAD-3D9F167073EC}"/>
              </a:ext>
            </a:extLst>
          </p:cNvPr>
          <p:cNvSpPr/>
          <p:nvPr/>
        </p:nvSpPr>
        <p:spPr>
          <a:xfrm>
            <a:off x="9754351" y="4902837"/>
            <a:ext cx="2190023"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90%</a:t>
            </a:r>
            <a:endParaRPr lang="en-US" sz="1400" dirty="0">
              <a:solidFill>
                <a:srgbClr val="FF0000"/>
              </a:solidFill>
            </a:endParaRPr>
          </a:p>
        </p:txBody>
      </p:sp>
      <p:sp>
        <p:nvSpPr>
          <p:cNvPr id="43" name="Rectangle 42">
            <a:extLst>
              <a:ext uri="{FF2B5EF4-FFF2-40B4-BE49-F238E27FC236}">
                <a16:creationId xmlns:a16="http://schemas.microsoft.com/office/drawing/2014/main" id="{69767A90-0A89-4715-853D-F4E086318C7B}"/>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sp>
        <p:nvSpPr>
          <p:cNvPr id="44" name="Arrow: Down 43">
            <a:extLst>
              <a:ext uri="{FF2B5EF4-FFF2-40B4-BE49-F238E27FC236}">
                <a16:creationId xmlns:a16="http://schemas.microsoft.com/office/drawing/2014/main" id="{FB1F248A-9940-4288-BCEA-1F8DB3EEAC2D}"/>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3FC9EF8-800F-41F6-A005-98F11A3C3527}"/>
              </a:ext>
            </a:extLst>
          </p:cNvPr>
          <p:cNvSpPr/>
          <p:nvPr/>
        </p:nvSpPr>
        <p:spPr>
          <a:xfrm>
            <a:off x="6071618" y="490907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6" name="Rectangle 45">
            <a:extLst>
              <a:ext uri="{FF2B5EF4-FFF2-40B4-BE49-F238E27FC236}">
                <a16:creationId xmlns:a16="http://schemas.microsoft.com/office/drawing/2014/main" id="{2BAF4E31-5CE9-42A0-A988-F87FEEE8F6E0}"/>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7" name="Arrow: Down 46">
            <a:extLst>
              <a:ext uri="{FF2B5EF4-FFF2-40B4-BE49-F238E27FC236}">
                <a16:creationId xmlns:a16="http://schemas.microsoft.com/office/drawing/2014/main" id="{DE20A7A0-B43B-4968-B1EF-D6A8E9DB2259}"/>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EFFEFB1-421A-4192-87EA-4B8A0313243C}"/>
              </a:ext>
            </a:extLst>
          </p:cNvPr>
          <p:cNvSpPr/>
          <p:nvPr/>
        </p:nvSpPr>
        <p:spPr>
          <a:xfrm>
            <a:off x="9290705"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9" name="Rectangle 48">
            <a:extLst>
              <a:ext uri="{FF2B5EF4-FFF2-40B4-BE49-F238E27FC236}">
                <a16:creationId xmlns:a16="http://schemas.microsoft.com/office/drawing/2014/main" id="{57C7A85E-878D-4341-99E9-ECE16CBE77C0}"/>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pic>
        <p:nvPicPr>
          <p:cNvPr id="5" name="Picture 4">
            <a:extLst>
              <a:ext uri="{FF2B5EF4-FFF2-40B4-BE49-F238E27FC236}">
                <a16:creationId xmlns:a16="http://schemas.microsoft.com/office/drawing/2014/main" id="{AA66A884-90FF-4DBD-9D27-92E6FAB8A7CF}"/>
              </a:ext>
            </a:extLst>
          </p:cNvPr>
          <p:cNvPicPr>
            <a:picLocks noChangeAspect="1"/>
          </p:cNvPicPr>
          <p:nvPr/>
        </p:nvPicPr>
        <p:blipFill>
          <a:blip r:embed="rId5"/>
          <a:stretch>
            <a:fillRect/>
          </a:stretch>
        </p:blipFill>
        <p:spPr>
          <a:xfrm>
            <a:off x="3548807" y="1306186"/>
            <a:ext cx="8198924" cy="3161232"/>
          </a:xfrm>
          <a:prstGeom prst="rect">
            <a:avLst/>
          </a:prstGeom>
        </p:spPr>
      </p:pic>
    </p:spTree>
    <p:extLst>
      <p:ext uri="{BB962C8B-B14F-4D97-AF65-F5344CB8AC3E}">
        <p14:creationId xmlns:p14="http://schemas.microsoft.com/office/powerpoint/2010/main" val="73199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b" latinLnBrk="0" hangingPunct="1">
              <a:spcBef>
                <a:spcPts val="0"/>
              </a:spcBef>
              <a:spcAft>
                <a:spcPts val="0"/>
              </a:spcAft>
            </a:pPr>
            <a:r>
              <a:rPr lang="en-US" sz="1800" b="1" i="0" u="none" strike="noStrike" kern="1200">
                <a:solidFill>
                  <a:srgbClr val="FFFFFF"/>
                </a:solidFill>
                <a:effectLst/>
                <a:latin typeface="Calibri" panose="020F0502020204030204" pitchFamily="34" charset="0"/>
              </a:rPr>
              <a:t>2021</a:t>
            </a:r>
            <a:br>
              <a:rPr lang="en-US" sz="1800" b="1" i="0" u="none" strike="noStrike" kern="1200">
                <a:solidFill>
                  <a:srgbClr val="FFFFFF"/>
                </a:solidFill>
                <a:effectLst/>
                <a:latin typeface="Calibri" panose="020F0502020204030204" pitchFamily="34" charset="0"/>
              </a:rPr>
            </a:br>
            <a:r>
              <a:rPr lang="en-US" sz="1800" b="1" i="0" u="none" strike="noStrike" kern="1200">
                <a:solidFill>
                  <a:srgbClr val="FFFFFF"/>
                </a:solidFill>
                <a:effectLst/>
                <a:latin typeface="Calibri" panose="020F0502020204030204" pitchFamily="34" charset="0"/>
              </a:rPr>
              <a:t>Ranking</a:t>
            </a:r>
            <a:endParaRPr lang="en-US" sz="1800" b="0" i="0" u="none" strike="noStrike">
              <a:effectLst/>
              <a:latin typeface="Arial" panose="020B0604020202020204" pitchFamily="34" charset="0"/>
            </a:endParaRPr>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9124019"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807723" y="1226419"/>
            <a:ext cx="1662636" cy="1569660"/>
          </a:xfrm>
          <a:prstGeom prst="rect">
            <a:avLst/>
          </a:prstGeom>
        </p:spPr>
        <p:txBody>
          <a:bodyPr wrap="none">
            <a:spAutoFit/>
          </a:bodyPr>
          <a:lstStyle/>
          <a:p>
            <a:pPr algn="ctr"/>
            <a:r>
              <a:rPr lang="en-US" sz="9600" dirty="0">
                <a:solidFill>
                  <a:srgbClr val="92D050"/>
                </a:solidFill>
                <a:cs typeface="Hadassah Friedlaender" panose="020B0604020202020204" pitchFamily="18" charset="-79"/>
              </a:rPr>
              <a:t>EIS</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163382" y="2579861"/>
            <a:ext cx="2949975" cy="707886"/>
          </a:xfrm>
          <a:prstGeom prst="rect">
            <a:avLst/>
          </a:prstGeom>
        </p:spPr>
        <p:txBody>
          <a:bodyPr wrap="none">
            <a:spAutoFit/>
          </a:bodyPr>
          <a:lstStyle/>
          <a:p>
            <a:pPr algn="ctr"/>
            <a:r>
              <a:rPr lang="en-US" sz="2000" u="sng" dirty="0">
                <a:cs typeface="Hadassah Friedlaender" panose="020B0604020202020204" pitchFamily="18" charset="-79"/>
              </a:rPr>
              <a:t>E</a:t>
            </a:r>
            <a:r>
              <a:rPr lang="en-US" sz="2000" dirty="0">
                <a:cs typeface="Hadassah Friedlaender" panose="020B0604020202020204" pitchFamily="18" charset="-79"/>
              </a:rPr>
              <a:t>arly </a:t>
            </a:r>
            <a:r>
              <a:rPr lang="en-US" sz="2000" u="sng" dirty="0">
                <a:cs typeface="Hadassah Friedlaender" panose="020B0604020202020204" pitchFamily="18" charset="-79"/>
              </a:rPr>
              <a:t>I</a:t>
            </a:r>
            <a:r>
              <a:rPr lang="en-US" sz="2000" dirty="0">
                <a:cs typeface="Hadassah Friedlaender" panose="020B0604020202020204" pitchFamily="18" charset="-79"/>
              </a:rPr>
              <a:t>ntervention </a:t>
            </a:r>
            <a:r>
              <a:rPr lang="en-US" sz="2000" u="sng" dirty="0">
                <a:cs typeface="Hadassah Friedlaender" panose="020B0604020202020204" pitchFamily="18" charset="-79"/>
              </a:rPr>
              <a:t>S</a:t>
            </a:r>
            <a:r>
              <a:rPr lang="en-US" sz="2000" dirty="0">
                <a:cs typeface="Hadassah Friedlaender" panose="020B0604020202020204" pitchFamily="18" charset="-79"/>
              </a:rPr>
              <a:t>ervices</a:t>
            </a:r>
          </a:p>
          <a:p>
            <a:pPr algn="ctr"/>
            <a:r>
              <a:rPr lang="en-US" sz="2000" dirty="0">
                <a:cs typeface="Hadassah Friedlaender" panose="020B0604020202020204" pitchFamily="18" charset="-79"/>
              </a:rPr>
              <a:t>REGULAR</a:t>
            </a:r>
            <a:endParaRPr lang="en-US" sz="2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22</a:t>
            </a:fld>
            <a:endParaRPr lang="en-US" b="1" dirty="0"/>
          </a:p>
        </p:txBody>
      </p:sp>
      <p:pic>
        <p:nvPicPr>
          <p:cNvPr id="63" name="Graphic 62" descr="Link">
            <a:extLst>
              <a:ext uri="{FF2B5EF4-FFF2-40B4-BE49-F238E27FC236}">
                <a16:creationId xmlns:a16="http://schemas.microsoft.com/office/drawing/2014/main" id="{4F9FE801-1F17-4965-AF96-72ACF399F6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054" y="4411388"/>
            <a:ext cx="1766209" cy="1766209"/>
          </a:xfrm>
          <a:prstGeom prst="rect">
            <a:avLst/>
          </a:prstGeom>
        </p:spPr>
      </p:pic>
      <p:sp>
        <p:nvSpPr>
          <p:cNvPr id="40" name="Rectangle 39">
            <a:extLst>
              <a:ext uri="{FF2B5EF4-FFF2-40B4-BE49-F238E27FC236}">
                <a16:creationId xmlns:a16="http://schemas.microsoft.com/office/drawing/2014/main" id="{31E142AD-1274-4ECB-8444-4B63E83F924F}"/>
              </a:ext>
            </a:extLst>
          </p:cNvPr>
          <p:cNvSpPr/>
          <p:nvPr/>
        </p:nvSpPr>
        <p:spPr>
          <a:xfrm>
            <a:off x="5429267" y="4500172"/>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89" name="Picture 88">
            <a:extLst>
              <a:ext uri="{FF2B5EF4-FFF2-40B4-BE49-F238E27FC236}">
                <a16:creationId xmlns:a16="http://schemas.microsoft.com/office/drawing/2014/main" id="{5FC61640-2282-44CC-B9EC-A70DF85699A6}"/>
              </a:ext>
            </a:extLst>
          </p:cNvPr>
          <p:cNvPicPr>
            <a:picLocks noChangeAspect="1"/>
          </p:cNvPicPr>
          <p:nvPr/>
        </p:nvPicPr>
        <p:blipFill>
          <a:blip r:embed="rId4"/>
          <a:stretch>
            <a:fillRect/>
          </a:stretch>
        </p:blipFill>
        <p:spPr>
          <a:xfrm>
            <a:off x="2934185" y="4944135"/>
            <a:ext cx="926672" cy="1072989"/>
          </a:xfrm>
          <a:prstGeom prst="rect">
            <a:avLst/>
          </a:prstGeom>
        </p:spPr>
      </p:pic>
      <p:sp>
        <p:nvSpPr>
          <p:cNvPr id="90" name="Rectangle 89">
            <a:extLst>
              <a:ext uri="{FF2B5EF4-FFF2-40B4-BE49-F238E27FC236}">
                <a16:creationId xmlns:a16="http://schemas.microsoft.com/office/drawing/2014/main" id="{961096F0-F71E-40F7-ABC7-2408C01FD0F8}"/>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16%</a:t>
            </a:r>
            <a:endParaRPr lang="en-US" sz="1400" dirty="0">
              <a:solidFill>
                <a:srgbClr val="6600FF"/>
              </a:solidFill>
            </a:endParaRPr>
          </a:p>
        </p:txBody>
      </p:sp>
      <p:sp>
        <p:nvSpPr>
          <p:cNvPr id="91" name="Rectangle 90">
            <a:extLst>
              <a:ext uri="{FF2B5EF4-FFF2-40B4-BE49-F238E27FC236}">
                <a16:creationId xmlns:a16="http://schemas.microsoft.com/office/drawing/2014/main" id="{5ED3AF52-36B0-4FA3-82D3-318421974BBA}"/>
              </a:ext>
            </a:extLst>
          </p:cNvPr>
          <p:cNvSpPr/>
          <p:nvPr/>
        </p:nvSpPr>
        <p:spPr>
          <a:xfrm>
            <a:off x="3102025" y="5628459"/>
            <a:ext cx="601447" cy="338554"/>
          </a:xfrm>
          <a:prstGeom prst="rect">
            <a:avLst/>
          </a:prstGeom>
        </p:spPr>
        <p:txBody>
          <a:bodyPr wrap="none">
            <a:spAutoFit/>
          </a:bodyPr>
          <a:lstStyle/>
          <a:p>
            <a:r>
              <a:rPr lang="en-US" sz="1600" dirty="0">
                <a:solidFill>
                  <a:schemeClr val="bg1"/>
                </a:solidFill>
                <a:latin typeface="Bebas Neue" panose="020B0606020202050201" pitchFamily="34" charset="0"/>
                <a:cs typeface="Hadassah Friedlaender" panose="020B0604020202020204" pitchFamily="18" charset="-79"/>
              </a:rPr>
              <a:t>2017</a:t>
            </a:r>
            <a:endParaRPr lang="en-US" sz="1600" dirty="0">
              <a:solidFill>
                <a:schemeClr val="bg1"/>
              </a:solidFill>
            </a:endParaRPr>
          </a:p>
        </p:txBody>
      </p:sp>
      <p:sp>
        <p:nvSpPr>
          <p:cNvPr id="92" name="Rectangle 91">
            <a:extLst>
              <a:ext uri="{FF2B5EF4-FFF2-40B4-BE49-F238E27FC236}">
                <a16:creationId xmlns:a16="http://schemas.microsoft.com/office/drawing/2014/main" id="{2C32DA90-003B-411B-AFC7-1F268FE5BB2C}"/>
              </a:ext>
            </a:extLst>
          </p:cNvPr>
          <p:cNvSpPr/>
          <p:nvPr/>
        </p:nvSpPr>
        <p:spPr>
          <a:xfrm>
            <a:off x="3107113" y="5038224"/>
            <a:ext cx="652743" cy="338554"/>
          </a:xfrm>
          <a:prstGeom prst="rect">
            <a:avLst/>
          </a:prstGeom>
        </p:spPr>
        <p:txBody>
          <a:bodyPr wrap="square">
            <a:spAutoFit/>
          </a:bodyPr>
          <a:lstStyle/>
          <a:p>
            <a:r>
              <a:rPr lang="en-US" sz="1600" dirty="0">
                <a:solidFill>
                  <a:schemeClr val="bg1"/>
                </a:solidFill>
                <a:latin typeface="Bebas Neue" panose="020B0606020202050201" pitchFamily="34" charset="0"/>
                <a:cs typeface="Hadassah Friedlaender" panose="020B0604020202020204" pitchFamily="18" charset="-79"/>
              </a:rPr>
              <a:t>2020</a:t>
            </a:r>
            <a:endParaRPr lang="en-US" sz="1600" dirty="0">
              <a:solidFill>
                <a:schemeClr val="bg1"/>
              </a:solidFill>
            </a:endParaRPr>
          </a:p>
        </p:txBody>
      </p:sp>
      <p:sp>
        <p:nvSpPr>
          <p:cNvPr id="93" name="Rectangle 92">
            <a:extLst>
              <a:ext uri="{FF2B5EF4-FFF2-40B4-BE49-F238E27FC236}">
                <a16:creationId xmlns:a16="http://schemas.microsoft.com/office/drawing/2014/main" id="{F54F2FE4-C653-4F67-B567-A50BCEA4EFAD}"/>
              </a:ext>
            </a:extLst>
          </p:cNvPr>
          <p:cNvSpPr/>
          <p:nvPr/>
        </p:nvSpPr>
        <p:spPr>
          <a:xfrm>
            <a:off x="3827967" y="5790548"/>
            <a:ext cx="2373407" cy="461665"/>
          </a:xfrm>
          <a:prstGeom prst="rect">
            <a:avLst/>
          </a:prstGeom>
        </p:spPr>
        <p:txBody>
          <a:bodyPr wrap="none">
            <a:spAutoFit/>
          </a:bodyPr>
          <a:lstStyle/>
          <a:p>
            <a:r>
              <a:rPr lang="en-US" sz="2400" dirty="0">
                <a:cs typeface="Hadassah Friedlaender" panose="020B0604020202020204" pitchFamily="18" charset="-79"/>
              </a:rPr>
              <a:t>TOTAL EXPENDED</a:t>
            </a:r>
            <a:endParaRPr lang="en-US" sz="3600" dirty="0"/>
          </a:p>
        </p:txBody>
      </p:sp>
      <p:sp>
        <p:nvSpPr>
          <p:cNvPr id="94" name="Rectangle 93">
            <a:extLst>
              <a:ext uri="{FF2B5EF4-FFF2-40B4-BE49-F238E27FC236}">
                <a16:creationId xmlns:a16="http://schemas.microsoft.com/office/drawing/2014/main" id="{0A9A6DB9-E717-4B1B-A6DC-01FE7D4016E6}"/>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latin typeface="Bebas Neue" panose="020B0606020202050201" pitchFamily="34" charset="0"/>
                <a:cs typeface="Hadassah Friedlaender" panose="020B0604020202020204" pitchFamily="18" charset="-79"/>
              </a:rPr>
              <a:t> 39</a:t>
            </a:r>
            <a:r>
              <a:rPr lang="en-US" sz="8000" dirty="0">
                <a:solidFill>
                  <a:srgbClr val="C00000"/>
                </a:solidFill>
                <a:cs typeface="Hadassah Friedlaender" panose="020B0604020202020204" pitchFamily="18" charset="-79"/>
              </a:rPr>
              <a:t>%</a:t>
            </a:r>
            <a:endParaRPr lang="en-US" sz="1400" dirty="0">
              <a:solidFill>
                <a:srgbClr val="C00000"/>
              </a:solidFill>
            </a:endParaRPr>
          </a:p>
        </p:txBody>
      </p:sp>
      <p:sp>
        <p:nvSpPr>
          <p:cNvPr id="95" name="Rectangle 94">
            <a:extLst>
              <a:ext uri="{FF2B5EF4-FFF2-40B4-BE49-F238E27FC236}">
                <a16:creationId xmlns:a16="http://schemas.microsoft.com/office/drawing/2014/main" id="{7622EB00-F8C4-48EA-9328-1F3A12248690}"/>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99" name="Rectangle 98">
            <a:extLst>
              <a:ext uri="{FF2B5EF4-FFF2-40B4-BE49-F238E27FC236}">
                <a16:creationId xmlns:a16="http://schemas.microsoft.com/office/drawing/2014/main" id="{2DF3D07D-E089-4095-87A5-D2AE2ED5CCAB}"/>
              </a:ext>
            </a:extLst>
          </p:cNvPr>
          <p:cNvSpPr/>
          <p:nvPr/>
        </p:nvSpPr>
        <p:spPr>
          <a:xfrm>
            <a:off x="9754351" y="4902837"/>
            <a:ext cx="2190023" cy="1323439"/>
          </a:xfrm>
          <a:prstGeom prst="rect">
            <a:avLst/>
          </a:prstGeom>
        </p:spPr>
        <p:txBody>
          <a:bodyPr wrap="none">
            <a:spAutoFit/>
          </a:bodyPr>
          <a:lstStyle/>
          <a:p>
            <a:r>
              <a:rPr lang="en-US" sz="8000" dirty="0">
                <a:solidFill>
                  <a:srgbClr val="FF0000"/>
                </a:solidFill>
                <a:latin typeface="Bebas Neue" panose="020B0606020202050201" pitchFamily="34" charset="0"/>
                <a:cs typeface="Hadassah Friedlaender" panose="020B0604020202020204" pitchFamily="18" charset="-79"/>
              </a:rPr>
              <a:t> 89%</a:t>
            </a:r>
            <a:endParaRPr lang="en-US" sz="1400" dirty="0">
              <a:solidFill>
                <a:srgbClr val="FF0000"/>
              </a:solidFill>
            </a:endParaRPr>
          </a:p>
        </p:txBody>
      </p:sp>
      <p:sp>
        <p:nvSpPr>
          <p:cNvPr id="102" name="Arrow: Down 101">
            <a:extLst>
              <a:ext uri="{FF2B5EF4-FFF2-40B4-BE49-F238E27FC236}">
                <a16:creationId xmlns:a16="http://schemas.microsoft.com/office/drawing/2014/main" id="{107DEA96-8B9E-4421-BBAF-148981CD701D}"/>
              </a:ext>
            </a:extLst>
          </p:cNvPr>
          <p:cNvSpPr/>
          <p:nvPr/>
        </p:nvSpPr>
        <p:spPr>
          <a:xfrm>
            <a:off x="5917114" y="4960701"/>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697AB87A-1FDF-49D1-BA41-3D78523526DA}"/>
              </a:ext>
            </a:extLst>
          </p:cNvPr>
          <p:cNvSpPr/>
          <p:nvPr/>
        </p:nvSpPr>
        <p:spPr>
          <a:xfrm>
            <a:off x="6103957" y="4985181"/>
            <a:ext cx="601447" cy="338554"/>
          </a:xfrm>
          <a:prstGeom prst="rect">
            <a:avLst/>
          </a:prstGeom>
        </p:spPr>
        <p:txBody>
          <a:bodyPr wrap="none">
            <a:spAutoFit/>
          </a:bodyPr>
          <a:lstStyle/>
          <a:p>
            <a:r>
              <a:rPr lang="en-US" sz="1600" dirty="0">
                <a:solidFill>
                  <a:schemeClr val="bg1"/>
                </a:solidFill>
                <a:latin typeface="Bebas Neue" panose="020B0606020202050201" pitchFamily="34" charset="0"/>
                <a:cs typeface="Hadassah Friedlaender" panose="020B0604020202020204" pitchFamily="18" charset="-79"/>
              </a:rPr>
              <a:t>2017</a:t>
            </a:r>
            <a:endParaRPr lang="en-US" sz="1600" dirty="0">
              <a:solidFill>
                <a:schemeClr val="bg1"/>
              </a:solidFill>
            </a:endParaRPr>
          </a:p>
        </p:txBody>
      </p:sp>
      <p:sp>
        <p:nvSpPr>
          <p:cNvPr id="105" name="Rectangle 104">
            <a:extLst>
              <a:ext uri="{FF2B5EF4-FFF2-40B4-BE49-F238E27FC236}">
                <a16:creationId xmlns:a16="http://schemas.microsoft.com/office/drawing/2014/main" id="{3C9423E5-3FDA-417C-9755-0F63C01EF1CE}"/>
              </a:ext>
            </a:extLst>
          </p:cNvPr>
          <p:cNvSpPr/>
          <p:nvPr/>
        </p:nvSpPr>
        <p:spPr>
          <a:xfrm>
            <a:off x="6103957" y="5555575"/>
            <a:ext cx="601447" cy="338554"/>
          </a:xfrm>
          <a:prstGeom prst="rect">
            <a:avLst/>
          </a:prstGeom>
        </p:spPr>
        <p:txBody>
          <a:bodyPr wrap="none">
            <a:spAutoFit/>
          </a:bodyPr>
          <a:lstStyle/>
          <a:p>
            <a:r>
              <a:rPr lang="en-US" sz="1600" dirty="0">
                <a:solidFill>
                  <a:schemeClr val="bg1"/>
                </a:solidFill>
                <a:latin typeface="Bebas Neue" panose="020B0606020202050201" pitchFamily="34" charset="0"/>
                <a:cs typeface="Hadassah Friedlaender" panose="020B0604020202020204" pitchFamily="18" charset="-79"/>
              </a:rPr>
              <a:t>2020</a:t>
            </a:r>
            <a:endParaRPr lang="en-US" sz="1600" dirty="0">
              <a:solidFill>
                <a:schemeClr val="bg1"/>
              </a:solidFill>
            </a:endParaRPr>
          </a:p>
        </p:txBody>
      </p:sp>
      <p:sp>
        <p:nvSpPr>
          <p:cNvPr id="106" name="Arrow: Down 105">
            <a:extLst>
              <a:ext uri="{FF2B5EF4-FFF2-40B4-BE49-F238E27FC236}">
                <a16:creationId xmlns:a16="http://schemas.microsoft.com/office/drawing/2014/main" id="{D7F00D68-5BFB-4342-8353-88B7D3C70F74}"/>
              </a:ext>
            </a:extLst>
          </p:cNvPr>
          <p:cNvSpPr/>
          <p:nvPr/>
        </p:nvSpPr>
        <p:spPr>
          <a:xfrm rot="10800000">
            <a:off x="9171558" y="4960701"/>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681EF8CC-B7BF-4146-811B-6F06B28F55C4}"/>
              </a:ext>
            </a:extLst>
          </p:cNvPr>
          <p:cNvSpPr/>
          <p:nvPr/>
        </p:nvSpPr>
        <p:spPr>
          <a:xfrm>
            <a:off x="9290705" y="5084102"/>
            <a:ext cx="601447" cy="338554"/>
          </a:xfrm>
          <a:prstGeom prst="rect">
            <a:avLst/>
          </a:prstGeom>
        </p:spPr>
        <p:txBody>
          <a:bodyPr wrap="none">
            <a:spAutoFit/>
          </a:bodyPr>
          <a:lstStyle/>
          <a:p>
            <a:r>
              <a:rPr lang="en-US" sz="1600" dirty="0">
                <a:solidFill>
                  <a:schemeClr val="bg1"/>
                </a:solidFill>
                <a:latin typeface="Bebas Neue" panose="020B0606020202050201" pitchFamily="34" charset="0"/>
                <a:cs typeface="Hadassah Friedlaender" panose="020B0604020202020204" pitchFamily="18" charset="-79"/>
              </a:rPr>
              <a:t>2020</a:t>
            </a:r>
            <a:endParaRPr lang="en-US" sz="1600" dirty="0">
              <a:solidFill>
                <a:schemeClr val="bg1"/>
              </a:solidFill>
            </a:endParaRPr>
          </a:p>
        </p:txBody>
      </p:sp>
      <p:sp>
        <p:nvSpPr>
          <p:cNvPr id="111" name="Rectangle 110">
            <a:extLst>
              <a:ext uri="{FF2B5EF4-FFF2-40B4-BE49-F238E27FC236}">
                <a16:creationId xmlns:a16="http://schemas.microsoft.com/office/drawing/2014/main" id="{0FCB3195-8BAF-4DD8-ACC6-EAE8562E5D7B}"/>
              </a:ext>
            </a:extLst>
          </p:cNvPr>
          <p:cNvSpPr/>
          <p:nvPr/>
        </p:nvSpPr>
        <p:spPr>
          <a:xfrm>
            <a:off x="9303814" y="5629665"/>
            <a:ext cx="601447" cy="338554"/>
          </a:xfrm>
          <a:prstGeom prst="rect">
            <a:avLst/>
          </a:prstGeom>
        </p:spPr>
        <p:txBody>
          <a:bodyPr wrap="none">
            <a:spAutoFit/>
          </a:bodyPr>
          <a:lstStyle/>
          <a:p>
            <a:r>
              <a:rPr lang="en-US" sz="1600" dirty="0">
                <a:solidFill>
                  <a:schemeClr val="bg1"/>
                </a:solidFill>
                <a:latin typeface="Bebas Neue" panose="020B0606020202050201" pitchFamily="34" charset="0"/>
                <a:cs typeface="Hadassah Friedlaender" panose="020B0604020202020204" pitchFamily="18" charset="-79"/>
              </a:rPr>
              <a:t>2017</a:t>
            </a:r>
            <a:endParaRPr lang="en-US" sz="1600" dirty="0">
              <a:solidFill>
                <a:schemeClr val="bg1"/>
              </a:solidFill>
            </a:endParaRPr>
          </a:p>
        </p:txBody>
      </p:sp>
      <p:sp>
        <p:nvSpPr>
          <p:cNvPr id="113" name="Rectangle 112">
            <a:extLst>
              <a:ext uri="{FF2B5EF4-FFF2-40B4-BE49-F238E27FC236}">
                <a16:creationId xmlns:a16="http://schemas.microsoft.com/office/drawing/2014/main" id="{5D302D87-A25B-4F99-80BA-A5F31A8B5C5E}"/>
              </a:ext>
            </a:extLst>
          </p:cNvPr>
          <p:cNvSpPr/>
          <p:nvPr/>
        </p:nvSpPr>
        <p:spPr>
          <a:xfrm>
            <a:off x="10025392" y="5803090"/>
            <a:ext cx="1999921" cy="400110"/>
          </a:xfrm>
          <a:prstGeom prst="rect">
            <a:avLst/>
          </a:prstGeom>
        </p:spPr>
        <p:txBody>
          <a:bodyPr wrap="squar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231D8C0A-ACE4-4800-A765-952875E7FF08}"/>
              </a:ext>
            </a:extLst>
          </p:cNvPr>
          <p:cNvPicPr>
            <a:picLocks noChangeAspect="1"/>
          </p:cNvPicPr>
          <p:nvPr/>
        </p:nvPicPr>
        <p:blipFill>
          <a:blip r:embed="rId5"/>
          <a:stretch>
            <a:fillRect/>
          </a:stretch>
        </p:blipFill>
        <p:spPr>
          <a:xfrm>
            <a:off x="3402749" y="1267135"/>
            <a:ext cx="8346147" cy="3212593"/>
          </a:xfrm>
          <a:prstGeom prst="rect">
            <a:avLst/>
          </a:prstGeom>
        </p:spPr>
      </p:pic>
      <p:graphicFrame>
        <p:nvGraphicFramePr>
          <p:cNvPr id="27" name="Table 26">
            <a:extLst>
              <a:ext uri="{FF2B5EF4-FFF2-40B4-BE49-F238E27FC236}">
                <a16:creationId xmlns:a16="http://schemas.microsoft.com/office/drawing/2014/main" id="{4DF85588-A971-4038-A2E3-584953D0CC6C}"/>
              </a:ext>
            </a:extLst>
          </p:cNvPr>
          <p:cNvGraphicFramePr>
            <a:graphicFrameLocks noGrp="1"/>
          </p:cNvGraphicFramePr>
          <p:nvPr>
            <p:extLst>
              <p:ext uri="{D42A27DB-BD31-4B8C-83A1-F6EECF244321}">
                <p14:modId xmlns:p14="http://schemas.microsoft.com/office/powerpoint/2010/main" val="837122573"/>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12</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12</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15</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24613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524467"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166687" y="1188867"/>
            <a:ext cx="3084194"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OAHS</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64877" y="2542308"/>
            <a:ext cx="2943004" cy="1200329"/>
          </a:xfrm>
          <a:prstGeom prst="rect">
            <a:avLst/>
          </a:prstGeom>
        </p:spPr>
        <p:txBody>
          <a:bodyPr wrap="square">
            <a:spAutoFit/>
          </a:bodyPr>
          <a:lstStyle/>
          <a:p>
            <a:pPr algn="ctr"/>
            <a:r>
              <a:rPr lang="en-US" sz="2400" u="sng" dirty="0">
                <a:cs typeface="Hadassah Friedlaender" panose="020B0604020202020204" pitchFamily="18" charset="-79"/>
              </a:rPr>
              <a:t>O</a:t>
            </a:r>
            <a:r>
              <a:rPr lang="en-US" sz="2400" dirty="0">
                <a:cs typeface="Hadassah Friedlaender" panose="020B0604020202020204" pitchFamily="18" charset="-79"/>
              </a:rPr>
              <a:t>utpatient </a:t>
            </a:r>
            <a:r>
              <a:rPr lang="en-US" sz="2400" u="sng" dirty="0">
                <a:cs typeface="Hadassah Friedlaender" panose="020B0604020202020204" pitchFamily="18" charset="-79"/>
              </a:rPr>
              <a:t>A</a:t>
            </a:r>
            <a:r>
              <a:rPr lang="en-US" sz="2400" dirty="0">
                <a:cs typeface="Hadassah Friedlaender" panose="020B0604020202020204" pitchFamily="18" charset="-79"/>
              </a:rPr>
              <a:t>mbulatory </a:t>
            </a:r>
          </a:p>
          <a:p>
            <a:pPr algn="ctr"/>
            <a:r>
              <a:rPr lang="en-US" sz="2400" u="sng" dirty="0">
                <a:cs typeface="Hadassah Friedlaender" panose="020B0604020202020204" pitchFamily="18" charset="-79"/>
              </a:rPr>
              <a:t>H</a:t>
            </a:r>
            <a:r>
              <a:rPr lang="en-US" sz="2400" dirty="0">
                <a:cs typeface="Hadassah Friedlaender" panose="020B0604020202020204" pitchFamily="18" charset="-79"/>
              </a:rPr>
              <a:t>ealth </a:t>
            </a:r>
            <a:r>
              <a:rPr lang="en-US" sz="2400" u="sng" dirty="0">
                <a:cs typeface="Hadassah Friedlaender" panose="020B0604020202020204" pitchFamily="18" charset="-79"/>
              </a:rPr>
              <a:t>S</a:t>
            </a:r>
            <a:r>
              <a:rPr lang="en-US" sz="2400" dirty="0">
                <a:cs typeface="Hadassah Friedlaender" panose="020B0604020202020204" pitchFamily="18" charset="-79"/>
              </a:rPr>
              <a:t>ervices</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23</a:t>
            </a:fld>
            <a:endParaRPr lang="en-US" b="1" dirty="0"/>
          </a:p>
        </p:txBody>
      </p:sp>
      <p:pic>
        <p:nvPicPr>
          <p:cNvPr id="5" name="Picture 4" descr="A picture containing object&#10;&#10;Description generated with very high confidence">
            <a:extLst>
              <a:ext uri="{FF2B5EF4-FFF2-40B4-BE49-F238E27FC236}">
                <a16:creationId xmlns:a16="http://schemas.microsoft.com/office/drawing/2014/main" id="{E70B4506-67C3-46E8-A9B7-24D8282EB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15" y="4779681"/>
            <a:ext cx="1244914" cy="1244914"/>
          </a:xfrm>
          <a:prstGeom prst="rect">
            <a:avLst/>
          </a:prstGeom>
          <a:noFill/>
          <a:ln>
            <a:noFill/>
          </a:ln>
        </p:spPr>
      </p:pic>
      <p:sp>
        <p:nvSpPr>
          <p:cNvPr id="34" name="Rectangle 33">
            <a:extLst>
              <a:ext uri="{FF2B5EF4-FFF2-40B4-BE49-F238E27FC236}">
                <a16:creationId xmlns:a16="http://schemas.microsoft.com/office/drawing/2014/main" id="{308A430E-8006-4FDC-AFF9-2C762CBFF0E1}"/>
              </a:ext>
            </a:extLst>
          </p:cNvPr>
          <p:cNvSpPr/>
          <p:nvPr/>
        </p:nvSpPr>
        <p:spPr>
          <a:xfrm>
            <a:off x="5407712" y="4483997"/>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5" name="Picture 34">
            <a:extLst>
              <a:ext uri="{FF2B5EF4-FFF2-40B4-BE49-F238E27FC236}">
                <a16:creationId xmlns:a16="http://schemas.microsoft.com/office/drawing/2014/main" id="{ED4E311A-2B77-4B54-8A21-1468D66A0B28}"/>
              </a:ext>
            </a:extLst>
          </p:cNvPr>
          <p:cNvPicPr>
            <a:picLocks noChangeAspect="1"/>
          </p:cNvPicPr>
          <p:nvPr/>
        </p:nvPicPr>
        <p:blipFill>
          <a:blip r:embed="rId3"/>
          <a:stretch>
            <a:fillRect/>
          </a:stretch>
        </p:blipFill>
        <p:spPr>
          <a:xfrm>
            <a:off x="2946051" y="4953762"/>
            <a:ext cx="926672" cy="1072989"/>
          </a:xfrm>
          <a:prstGeom prst="rect">
            <a:avLst/>
          </a:prstGeom>
        </p:spPr>
      </p:pic>
      <p:sp>
        <p:nvSpPr>
          <p:cNvPr id="36" name="Rectangle 35">
            <a:extLst>
              <a:ext uri="{FF2B5EF4-FFF2-40B4-BE49-F238E27FC236}">
                <a16:creationId xmlns:a16="http://schemas.microsoft.com/office/drawing/2014/main" id="{3355BC46-266F-49DD-A3BB-161DFB19B673}"/>
              </a:ext>
            </a:extLst>
          </p:cNvPr>
          <p:cNvSpPr/>
          <p:nvPr/>
        </p:nvSpPr>
        <p:spPr>
          <a:xfrm>
            <a:off x="3893747" y="4873645"/>
            <a:ext cx="1438214"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1%</a:t>
            </a:r>
            <a:endParaRPr lang="en-US" sz="1400" dirty="0">
              <a:solidFill>
                <a:srgbClr val="6600FF"/>
              </a:solidFill>
            </a:endParaRPr>
          </a:p>
        </p:txBody>
      </p:sp>
      <p:sp>
        <p:nvSpPr>
          <p:cNvPr id="37" name="Rectangle 36">
            <a:extLst>
              <a:ext uri="{FF2B5EF4-FFF2-40B4-BE49-F238E27FC236}">
                <a16:creationId xmlns:a16="http://schemas.microsoft.com/office/drawing/2014/main" id="{FF0CAE39-B3BA-4FC1-84F1-BB166CD71638}"/>
              </a:ext>
            </a:extLst>
          </p:cNvPr>
          <p:cNvSpPr/>
          <p:nvPr/>
        </p:nvSpPr>
        <p:spPr>
          <a:xfrm>
            <a:off x="3107926" y="5624650"/>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38" name="Rectangle 37">
            <a:extLst>
              <a:ext uri="{FF2B5EF4-FFF2-40B4-BE49-F238E27FC236}">
                <a16:creationId xmlns:a16="http://schemas.microsoft.com/office/drawing/2014/main" id="{BC0FFFE5-87F5-44E4-B5D1-CF5131CF9243}"/>
              </a:ext>
            </a:extLst>
          </p:cNvPr>
          <p:cNvSpPr/>
          <p:nvPr/>
        </p:nvSpPr>
        <p:spPr>
          <a:xfrm>
            <a:off x="3130862" y="5089100"/>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0" name="Rectangle 39">
            <a:extLst>
              <a:ext uri="{FF2B5EF4-FFF2-40B4-BE49-F238E27FC236}">
                <a16:creationId xmlns:a16="http://schemas.microsoft.com/office/drawing/2014/main" id="{CF484A0E-D367-4C67-94EA-2235454D726F}"/>
              </a:ext>
            </a:extLst>
          </p:cNvPr>
          <p:cNvSpPr/>
          <p:nvPr/>
        </p:nvSpPr>
        <p:spPr>
          <a:xfrm>
            <a:off x="3828437" y="5824540"/>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1" name="Rectangle 40">
            <a:extLst>
              <a:ext uri="{FF2B5EF4-FFF2-40B4-BE49-F238E27FC236}">
                <a16:creationId xmlns:a16="http://schemas.microsoft.com/office/drawing/2014/main" id="{98EC19F4-F3E7-48B0-9024-A1EFE521D630}"/>
              </a:ext>
            </a:extLst>
          </p:cNvPr>
          <p:cNvSpPr/>
          <p:nvPr/>
        </p:nvSpPr>
        <p:spPr>
          <a:xfrm>
            <a:off x="6864336" y="4862324"/>
            <a:ext cx="1957587"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53%</a:t>
            </a:r>
            <a:endParaRPr lang="en-US" sz="1400" dirty="0">
              <a:solidFill>
                <a:srgbClr val="C00000"/>
              </a:solidFill>
            </a:endParaRPr>
          </a:p>
        </p:txBody>
      </p:sp>
      <p:sp>
        <p:nvSpPr>
          <p:cNvPr id="42" name="Rectangle 41">
            <a:extLst>
              <a:ext uri="{FF2B5EF4-FFF2-40B4-BE49-F238E27FC236}">
                <a16:creationId xmlns:a16="http://schemas.microsoft.com/office/drawing/2014/main" id="{A8D5638A-1519-4134-816F-F6B142D68C2C}"/>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3" name="Rectangle 42">
            <a:extLst>
              <a:ext uri="{FF2B5EF4-FFF2-40B4-BE49-F238E27FC236}">
                <a16:creationId xmlns:a16="http://schemas.microsoft.com/office/drawing/2014/main" id="{0197B785-9B12-42DF-A42A-70C27D9DB615}"/>
              </a:ext>
            </a:extLst>
          </p:cNvPr>
          <p:cNvSpPr/>
          <p:nvPr/>
        </p:nvSpPr>
        <p:spPr>
          <a:xfrm>
            <a:off x="9849926" y="4873645"/>
            <a:ext cx="2476960"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116%</a:t>
            </a:r>
            <a:endParaRPr lang="en-US" sz="1400" dirty="0">
              <a:solidFill>
                <a:srgbClr val="FF0000"/>
              </a:solidFill>
            </a:endParaRPr>
          </a:p>
        </p:txBody>
      </p:sp>
      <p:sp>
        <p:nvSpPr>
          <p:cNvPr id="44" name="Arrow: Down 43">
            <a:extLst>
              <a:ext uri="{FF2B5EF4-FFF2-40B4-BE49-F238E27FC236}">
                <a16:creationId xmlns:a16="http://schemas.microsoft.com/office/drawing/2014/main" id="{8203FD26-96D1-4A91-B726-736EB3E8119B}"/>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1A0C994-D195-42A2-A094-9401F0AB698C}"/>
              </a:ext>
            </a:extLst>
          </p:cNvPr>
          <p:cNvSpPr/>
          <p:nvPr/>
        </p:nvSpPr>
        <p:spPr>
          <a:xfrm>
            <a:off x="6071618" y="490907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6" name="Rectangle 45">
            <a:extLst>
              <a:ext uri="{FF2B5EF4-FFF2-40B4-BE49-F238E27FC236}">
                <a16:creationId xmlns:a16="http://schemas.microsoft.com/office/drawing/2014/main" id="{B4984C8A-734B-48B2-97FD-1EDD664CDC55}"/>
              </a:ext>
            </a:extLst>
          </p:cNvPr>
          <p:cNvSpPr/>
          <p:nvPr/>
        </p:nvSpPr>
        <p:spPr>
          <a:xfrm>
            <a:off x="6068897" y="5534084"/>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7" name="Arrow: Down 46">
            <a:extLst>
              <a:ext uri="{FF2B5EF4-FFF2-40B4-BE49-F238E27FC236}">
                <a16:creationId xmlns:a16="http://schemas.microsoft.com/office/drawing/2014/main" id="{96185F7C-5CBD-4647-A6B7-B24557250474}"/>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CB64A58-FE20-4A67-8CF1-5DAD38507908}"/>
              </a:ext>
            </a:extLst>
          </p:cNvPr>
          <p:cNvSpPr/>
          <p:nvPr/>
        </p:nvSpPr>
        <p:spPr>
          <a:xfrm>
            <a:off x="9290705"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9" name="Rectangle 48">
            <a:extLst>
              <a:ext uri="{FF2B5EF4-FFF2-40B4-BE49-F238E27FC236}">
                <a16:creationId xmlns:a16="http://schemas.microsoft.com/office/drawing/2014/main" id="{170F0FCB-A48A-416B-9BD5-59D9F05884D6}"/>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0" name="Rectangle 49">
            <a:extLst>
              <a:ext uri="{FF2B5EF4-FFF2-40B4-BE49-F238E27FC236}">
                <a16:creationId xmlns:a16="http://schemas.microsoft.com/office/drawing/2014/main" id="{4754EF65-9FC2-4AE6-A82A-D5E6CF59E154}"/>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2000" dirty="0"/>
          </a:p>
        </p:txBody>
      </p:sp>
      <p:pic>
        <p:nvPicPr>
          <p:cNvPr id="3" name="Picture 2">
            <a:extLst>
              <a:ext uri="{FF2B5EF4-FFF2-40B4-BE49-F238E27FC236}">
                <a16:creationId xmlns:a16="http://schemas.microsoft.com/office/drawing/2014/main" id="{2DE3C798-F14C-4685-A343-BBC7ACAB9C40}"/>
              </a:ext>
            </a:extLst>
          </p:cNvPr>
          <p:cNvPicPr>
            <a:picLocks noChangeAspect="1"/>
          </p:cNvPicPr>
          <p:nvPr/>
        </p:nvPicPr>
        <p:blipFill>
          <a:blip r:embed="rId4"/>
          <a:stretch>
            <a:fillRect/>
          </a:stretch>
        </p:blipFill>
        <p:spPr>
          <a:xfrm>
            <a:off x="3317274" y="1300839"/>
            <a:ext cx="8441861" cy="3233283"/>
          </a:xfrm>
          <a:prstGeom prst="rect">
            <a:avLst/>
          </a:prstGeom>
        </p:spPr>
      </p:pic>
      <p:graphicFrame>
        <p:nvGraphicFramePr>
          <p:cNvPr id="27" name="Table 26">
            <a:extLst>
              <a:ext uri="{FF2B5EF4-FFF2-40B4-BE49-F238E27FC236}">
                <a16:creationId xmlns:a16="http://schemas.microsoft.com/office/drawing/2014/main" id="{7C626A4D-D818-47BB-8B37-F65ED80A74CD}"/>
              </a:ext>
            </a:extLst>
          </p:cNvPr>
          <p:cNvGraphicFramePr>
            <a:graphicFrameLocks noGrp="1"/>
          </p:cNvGraphicFramePr>
          <p:nvPr>
            <p:extLst>
              <p:ext uri="{D42A27DB-BD31-4B8C-83A1-F6EECF244321}">
                <p14:modId xmlns:p14="http://schemas.microsoft.com/office/powerpoint/2010/main" val="2507543776"/>
              </p:ext>
            </p:extLst>
          </p:nvPr>
        </p:nvGraphicFramePr>
        <p:xfrm>
          <a:off x="434277" y="3819145"/>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2</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3</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408804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7" y="189706"/>
            <a:ext cx="8663804"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178719" y="1072838"/>
            <a:ext cx="3084906"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MCM</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163919" y="2358189"/>
            <a:ext cx="2948885" cy="830997"/>
          </a:xfrm>
          <a:prstGeom prst="rect">
            <a:avLst/>
          </a:prstGeom>
        </p:spPr>
        <p:txBody>
          <a:bodyPr wrap="none">
            <a:spAutoFit/>
          </a:bodyPr>
          <a:lstStyle/>
          <a:p>
            <a:pPr algn="ctr"/>
            <a:r>
              <a:rPr lang="en-US" sz="2400" u="sng" dirty="0">
                <a:cs typeface="Hadassah Friedlaender" panose="020B0604020202020204" pitchFamily="18" charset="-79"/>
              </a:rPr>
              <a:t>M</a:t>
            </a:r>
            <a:r>
              <a:rPr lang="en-US" sz="2400" dirty="0">
                <a:cs typeface="Hadassah Friedlaender" panose="020B0604020202020204" pitchFamily="18" charset="-79"/>
              </a:rPr>
              <a:t>edical </a:t>
            </a:r>
            <a:r>
              <a:rPr lang="en-US" sz="2400" u="sng" dirty="0">
                <a:cs typeface="Hadassah Friedlaender" panose="020B0604020202020204" pitchFamily="18" charset="-79"/>
              </a:rPr>
              <a:t>C</a:t>
            </a:r>
            <a:r>
              <a:rPr lang="en-US" sz="2400" dirty="0">
                <a:cs typeface="Hadassah Friedlaender" panose="020B0604020202020204" pitchFamily="18" charset="-79"/>
              </a:rPr>
              <a:t>ase </a:t>
            </a:r>
            <a:br>
              <a:rPr lang="en-US" sz="2400" dirty="0">
                <a:cs typeface="Hadassah Friedlaender" panose="020B0604020202020204" pitchFamily="18" charset="-79"/>
              </a:rPr>
            </a:br>
            <a:r>
              <a:rPr lang="en-US" sz="2400" u="sng" dirty="0">
                <a:cs typeface="Hadassah Friedlaender" panose="020B0604020202020204" pitchFamily="18" charset="-79"/>
              </a:rPr>
              <a:t>M</a:t>
            </a:r>
            <a:r>
              <a:rPr lang="en-US" sz="2400" dirty="0">
                <a:cs typeface="Hadassah Friedlaender" panose="020B0604020202020204" pitchFamily="18" charset="-79"/>
              </a:rPr>
              <a:t>anagement Services</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24</a:t>
            </a:fld>
            <a:endParaRPr lang="en-US" b="1" dirty="0"/>
          </a:p>
        </p:txBody>
      </p:sp>
      <p:pic>
        <p:nvPicPr>
          <p:cNvPr id="12" name="Picture 11" descr="A close up of a sign&#10;&#10;Description generated with high confidence">
            <a:extLst>
              <a:ext uri="{FF2B5EF4-FFF2-40B4-BE49-F238E27FC236}">
                <a16:creationId xmlns:a16="http://schemas.microsoft.com/office/drawing/2014/main" id="{B7649852-F842-4574-BAAF-1F6A3D1A5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48" y="4496332"/>
            <a:ext cx="1638590" cy="1638590"/>
          </a:xfrm>
          <a:prstGeom prst="rect">
            <a:avLst/>
          </a:prstGeom>
        </p:spPr>
      </p:pic>
      <p:sp>
        <p:nvSpPr>
          <p:cNvPr id="35" name="Rectangle 34">
            <a:extLst>
              <a:ext uri="{FF2B5EF4-FFF2-40B4-BE49-F238E27FC236}">
                <a16:creationId xmlns:a16="http://schemas.microsoft.com/office/drawing/2014/main" id="{0E979042-FA39-40DF-9EDD-B5B9ACA2E094}"/>
              </a:ext>
            </a:extLst>
          </p:cNvPr>
          <p:cNvSpPr/>
          <p:nvPr/>
        </p:nvSpPr>
        <p:spPr>
          <a:xfrm>
            <a:off x="5426724" y="4499933"/>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6" name="Picture 35">
            <a:extLst>
              <a:ext uri="{FF2B5EF4-FFF2-40B4-BE49-F238E27FC236}">
                <a16:creationId xmlns:a16="http://schemas.microsoft.com/office/drawing/2014/main" id="{6F29DE83-7869-406C-B9DC-520F229DC7E1}"/>
              </a:ext>
            </a:extLst>
          </p:cNvPr>
          <p:cNvPicPr>
            <a:picLocks noChangeAspect="1"/>
          </p:cNvPicPr>
          <p:nvPr/>
        </p:nvPicPr>
        <p:blipFill>
          <a:blip r:embed="rId3"/>
          <a:stretch>
            <a:fillRect/>
          </a:stretch>
        </p:blipFill>
        <p:spPr>
          <a:xfrm>
            <a:off x="2901295" y="4955659"/>
            <a:ext cx="926672" cy="1072989"/>
          </a:xfrm>
          <a:prstGeom prst="rect">
            <a:avLst/>
          </a:prstGeom>
        </p:spPr>
      </p:pic>
      <p:sp>
        <p:nvSpPr>
          <p:cNvPr id="37" name="Rectangle 36">
            <a:extLst>
              <a:ext uri="{FF2B5EF4-FFF2-40B4-BE49-F238E27FC236}">
                <a16:creationId xmlns:a16="http://schemas.microsoft.com/office/drawing/2014/main" id="{AB9A083E-700B-4B49-8236-B1B4431B7744}"/>
              </a:ext>
            </a:extLst>
          </p:cNvPr>
          <p:cNvSpPr/>
          <p:nvPr/>
        </p:nvSpPr>
        <p:spPr>
          <a:xfrm>
            <a:off x="3893747" y="4873645"/>
            <a:ext cx="1438214"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5%</a:t>
            </a:r>
            <a:endParaRPr lang="en-US" sz="1400" dirty="0">
              <a:solidFill>
                <a:srgbClr val="6600FF"/>
              </a:solidFill>
            </a:endParaRPr>
          </a:p>
        </p:txBody>
      </p:sp>
      <p:sp>
        <p:nvSpPr>
          <p:cNvPr id="38" name="Rectangle 37">
            <a:extLst>
              <a:ext uri="{FF2B5EF4-FFF2-40B4-BE49-F238E27FC236}">
                <a16:creationId xmlns:a16="http://schemas.microsoft.com/office/drawing/2014/main" id="{5444EE0D-4618-400B-8EBE-E67ED9031780}"/>
              </a:ext>
            </a:extLst>
          </p:cNvPr>
          <p:cNvSpPr/>
          <p:nvPr/>
        </p:nvSpPr>
        <p:spPr>
          <a:xfrm>
            <a:off x="3076378" y="556455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0" name="Rectangle 39">
            <a:extLst>
              <a:ext uri="{FF2B5EF4-FFF2-40B4-BE49-F238E27FC236}">
                <a16:creationId xmlns:a16="http://schemas.microsoft.com/office/drawing/2014/main" id="{08E4B547-74D5-4B28-BE7E-8B4B3081B813}"/>
              </a:ext>
            </a:extLst>
          </p:cNvPr>
          <p:cNvSpPr/>
          <p:nvPr/>
        </p:nvSpPr>
        <p:spPr>
          <a:xfrm>
            <a:off x="3073232" y="5089100"/>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1" name="Rectangle 40">
            <a:extLst>
              <a:ext uri="{FF2B5EF4-FFF2-40B4-BE49-F238E27FC236}">
                <a16:creationId xmlns:a16="http://schemas.microsoft.com/office/drawing/2014/main" id="{53F841B0-684B-4BCB-8DC3-B0B6BF2CFF04}"/>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2" name="Rectangle 41">
            <a:extLst>
              <a:ext uri="{FF2B5EF4-FFF2-40B4-BE49-F238E27FC236}">
                <a16:creationId xmlns:a16="http://schemas.microsoft.com/office/drawing/2014/main" id="{81C1CD53-222B-48A8-975E-CF15A89A6AE1}"/>
              </a:ext>
            </a:extLst>
          </p:cNvPr>
          <p:cNvSpPr/>
          <p:nvPr/>
        </p:nvSpPr>
        <p:spPr>
          <a:xfrm>
            <a:off x="6864336" y="4862324"/>
            <a:ext cx="1670650"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5%</a:t>
            </a:r>
            <a:endParaRPr lang="en-US" sz="1400" dirty="0">
              <a:solidFill>
                <a:srgbClr val="C00000"/>
              </a:solidFill>
            </a:endParaRPr>
          </a:p>
        </p:txBody>
      </p:sp>
      <p:sp>
        <p:nvSpPr>
          <p:cNvPr id="43" name="Rectangle 42">
            <a:extLst>
              <a:ext uri="{FF2B5EF4-FFF2-40B4-BE49-F238E27FC236}">
                <a16:creationId xmlns:a16="http://schemas.microsoft.com/office/drawing/2014/main" id="{C5740352-1A7D-4FB6-86B1-206ED85E1293}"/>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4" name="Rectangle 43">
            <a:extLst>
              <a:ext uri="{FF2B5EF4-FFF2-40B4-BE49-F238E27FC236}">
                <a16:creationId xmlns:a16="http://schemas.microsoft.com/office/drawing/2014/main" id="{68AE8AF1-F6C2-4D8C-A3BB-232DAEB8ED27}"/>
              </a:ext>
            </a:extLst>
          </p:cNvPr>
          <p:cNvSpPr/>
          <p:nvPr/>
        </p:nvSpPr>
        <p:spPr>
          <a:xfrm>
            <a:off x="10302333" y="4902387"/>
            <a:ext cx="1957587"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11%</a:t>
            </a:r>
            <a:endParaRPr lang="en-US" sz="1400" dirty="0">
              <a:solidFill>
                <a:srgbClr val="FF0000"/>
              </a:solidFill>
            </a:endParaRPr>
          </a:p>
        </p:txBody>
      </p:sp>
      <p:sp>
        <p:nvSpPr>
          <p:cNvPr id="45" name="Arrow: Down 44">
            <a:extLst>
              <a:ext uri="{FF2B5EF4-FFF2-40B4-BE49-F238E27FC236}">
                <a16:creationId xmlns:a16="http://schemas.microsoft.com/office/drawing/2014/main" id="{B00078D0-E103-4EE4-9FD0-3739F8F29242}"/>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F95B88A-3934-47B0-B592-D572A7F255B3}"/>
              </a:ext>
            </a:extLst>
          </p:cNvPr>
          <p:cNvSpPr/>
          <p:nvPr/>
        </p:nvSpPr>
        <p:spPr>
          <a:xfrm>
            <a:off x="6071278" y="507488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7" name="Rectangle 46">
            <a:extLst>
              <a:ext uri="{FF2B5EF4-FFF2-40B4-BE49-F238E27FC236}">
                <a16:creationId xmlns:a16="http://schemas.microsoft.com/office/drawing/2014/main" id="{10949282-FECB-4819-8EF6-BCB94E3FA475}"/>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8" name="Arrow: Down 47">
            <a:extLst>
              <a:ext uri="{FF2B5EF4-FFF2-40B4-BE49-F238E27FC236}">
                <a16:creationId xmlns:a16="http://schemas.microsoft.com/office/drawing/2014/main" id="{CCE87F8D-3FA0-4F3A-87D0-AC68D282DA17}"/>
              </a:ext>
            </a:extLst>
          </p:cNvPr>
          <p:cNvSpPr/>
          <p:nvPr/>
        </p:nvSpPr>
        <p:spPr>
          <a:xfrm rot="10800000">
            <a:off x="9182035" y="4967345"/>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CE8316C-1336-4EDB-A686-45D12C659310}"/>
              </a:ext>
            </a:extLst>
          </p:cNvPr>
          <p:cNvSpPr/>
          <p:nvPr/>
        </p:nvSpPr>
        <p:spPr>
          <a:xfrm>
            <a:off x="9313596" y="5075180"/>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0" name="Rectangle 49">
            <a:extLst>
              <a:ext uri="{FF2B5EF4-FFF2-40B4-BE49-F238E27FC236}">
                <a16:creationId xmlns:a16="http://schemas.microsoft.com/office/drawing/2014/main" id="{D4573654-95D1-4F7A-89ED-2B0EC7721018}"/>
              </a:ext>
            </a:extLst>
          </p:cNvPr>
          <p:cNvSpPr/>
          <p:nvPr/>
        </p:nvSpPr>
        <p:spPr>
          <a:xfrm>
            <a:off x="9316523"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1" name="Rectangle 50">
            <a:extLst>
              <a:ext uri="{FF2B5EF4-FFF2-40B4-BE49-F238E27FC236}">
                <a16:creationId xmlns:a16="http://schemas.microsoft.com/office/drawing/2014/main" id="{7D8088BC-1BEB-4604-8292-91E83DCFBF8D}"/>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4BB8E698-B01D-41F8-BAAB-375BAEC43A14}"/>
              </a:ext>
            </a:extLst>
          </p:cNvPr>
          <p:cNvPicPr>
            <a:picLocks noChangeAspect="1"/>
          </p:cNvPicPr>
          <p:nvPr/>
        </p:nvPicPr>
        <p:blipFill>
          <a:blip r:embed="rId4"/>
          <a:stretch>
            <a:fillRect/>
          </a:stretch>
        </p:blipFill>
        <p:spPr>
          <a:xfrm>
            <a:off x="3295745" y="1248667"/>
            <a:ext cx="8469676" cy="3248909"/>
          </a:xfrm>
          <a:prstGeom prst="rect">
            <a:avLst/>
          </a:prstGeom>
        </p:spPr>
      </p:pic>
      <p:graphicFrame>
        <p:nvGraphicFramePr>
          <p:cNvPr id="27" name="Table 26">
            <a:extLst>
              <a:ext uri="{FF2B5EF4-FFF2-40B4-BE49-F238E27FC236}">
                <a16:creationId xmlns:a16="http://schemas.microsoft.com/office/drawing/2014/main" id="{462F9314-B21D-4076-B4E3-FE060466CD82}"/>
              </a:ext>
            </a:extLst>
          </p:cNvPr>
          <p:cNvGraphicFramePr>
            <a:graphicFrameLocks noGrp="1"/>
          </p:cNvGraphicFramePr>
          <p:nvPr>
            <p:extLst>
              <p:ext uri="{D42A27DB-BD31-4B8C-83A1-F6EECF244321}">
                <p14:modId xmlns:p14="http://schemas.microsoft.com/office/powerpoint/2010/main" val="2408784292"/>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5</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5</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1658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611553"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148691" y="1036960"/>
            <a:ext cx="3518272" cy="1446550"/>
          </a:xfrm>
          <a:prstGeom prst="rect">
            <a:avLst/>
          </a:prstGeom>
        </p:spPr>
        <p:txBody>
          <a:bodyPr wrap="square">
            <a:spAutoFit/>
          </a:bodyPr>
          <a:lstStyle/>
          <a:p>
            <a:pPr algn="ctr"/>
            <a:r>
              <a:rPr lang="en-US" sz="8800" dirty="0">
                <a:solidFill>
                  <a:srgbClr val="92D050"/>
                </a:solidFill>
                <a:cs typeface="Hadassah Friedlaender" panose="020B0604020202020204" pitchFamily="18" charset="-79"/>
              </a:rPr>
              <a:t>HIPCSA</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64876" y="2352647"/>
            <a:ext cx="2943003" cy="1015663"/>
          </a:xfrm>
          <a:prstGeom prst="rect">
            <a:avLst/>
          </a:prstGeom>
        </p:spPr>
        <p:txBody>
          <a:bodyPr wrap="square">
            <a:spAutoFit/>
          </a:bodyPr>
          <a:lstStyle/>
          <a:p>
            <a:pPr algn="ctr"/>
            <a:r>
              <a:rPr lang="en-US" sz="2000" u="sng" dirty="0">
                <a:cs typeface="Hadassah Friedlaender" panose="020B0604020202020204" pitchFamily="18" charset="-79"/>
              </a:rPr>
              <a:t>H</a:t>
            </a:r>
            <a:r>
              <a:rPr lang="en-US" sz="2000" dirty="0">
                <a:cs typeface="Hadassah Friedlaender" panose="020B0604020202020204" pitchFamily="18" charset="-79"/>
              </a:rPr>
              <a:t>ealth </a:t>
            </a:r>
            <a:r>
              <a:rPr lang="en-US" sz="2000" u="sng" dirty="0">
                <a:cs typeface="Hadassah Friedlaender" panose="020B0604020202020204" pitchFamily="18" charset="-79"/>
              </a:rPr>
              <a:t>I</a:t>
            </a:r>
            <a:r>
              <a:rPr lang="en-US" sz="2000" dirty="0">
                <a:cs typeface="Hadassah Friedlaender" panose="020B0604020202020204" pitchFamily="18" charset="-79"/>
              </a:rPr>
              <a:t>nsurance </a:t>
            </a:r>
            <a:r>
              <a:rPr lang="en-US" sz="2000" u="sng" dirty="0">
                <a:cs typeface="Hadassah Friedlaender" panose="020B0604020202020204" pitchFamily="18" charset="-79"/>
              </a:rPr>
              <a:t>P</a:t>
            </a:r>
            <a:r>
              <a:rPr lang="en-US" sz="2000" dirty="0">
                <a:cs typeface="Hadassah Friedlaender" panose="020B0604020202020204" pitchFamily="18" charset="-79"/>
              </a:rPr>
              <a:t>remium</a:t>
            </a:r>
          </a:p>
          <a:p>
            <a:pPr algn="ctr"/>
            <a:r>
              <a:rPr lang="en-US" sz="2000" dirty="0">
                <a:cs typeface="Hadassah Friedlaender" panose="020B0604020202020204" pitchFamily="18" charset="-79"/>
              </a:rPr>
              <a:t>and </a:t>
            </a:r>
            <a:r>
              <a:rPr lang="en-US" sz="2000" u="sng" dirty="0">
                <a:cs typeface="Hadassah Friedlaender" panose="020B0604020202020204" pitchFamily="18" charset="-79"/>
              </a:rPr>
              <a:t>C</a:t>
            </a:r>
            <a:r>
              <a:rPr lang="en-US" sz="2000" dirty="0">
                <a:cs typeface="Hadassah Friedlaender" panose="020B0604020202020204" pitchFamily="18" charset="-79"/>
              </a:rPr>
              <a:t>ost </a:t>
            </a:r>
            <a:r>
              <a:rPr lang="en-US" sz="2000" u="sng" dirty="0">
                <a:cs typeface="Hadassah Friedlaender" panose="020B0604020202020204" pitchFamily="18" charset="-79"/>
              </a:rPr>
              <a:t>S</a:t>
            </a:r>
            <a:r>
              <a:rPr lang="en-US" sz="2000" dirty="0">
                <a:cs typeface="Hadassah Friedlaender" panose="020B0604020202020204" pitchFamily="18" charset="-79"/>
              </a:rPr>
              <a:t>haring </a:t>
            </a:r>
            <a:r>
              <a:rPr lang="en-US" sz="2000" u="sng" dirty="0">
                <a:cs typeface="Hadassah Friedlaender" panose="020B0604020202020204" pitchFamily="18" charset="-79"/>
              </a:rPr>
              <a:t>A</a:t>
            </a:r>
            <a:r>
              <a:rPr lang="en-US" sz="2000" dirty="0">
                <a:cs typeface="Hadassah Friedlaender" panose="020B0604020202020204" pitchFamily="18" charset="-79"/>
              </a:rPr>
              <a:t>ssistance</a:t>
            </a:r>
            <a:endParaRPr lang="en-US" sz="2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25</a:t>
            </a:fld>
            <a:endParaRPr lang="en-US" b="1" dirty="0"/>
          </a:p>
        </p:txBody>
      </p:sp>
      <p:pic>
        <p:nvPicPr>
          <p:cNvPr id="14" name="Picture 13">
            <a:extLst>
              <a:ext uri="{FF2B5EF4-FFF2-40B4-BE49-F238E27FC236}">
                <a16:creationId xmlns:a16="http://schemas.microsoft.com/office/drawing/2014/main" id="{1A38CF00-FF70-4656-BF58-3DFB3DEAE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48" y="4452834"/>
            <a:ext cx="1634521" cy="1634521"/>
          </a:xfrm>
          <a:prstGeom prst="rect">
            <a:avLst/>
          </a:prstGeom>
        </p:spPr>
      </p:pic>
      <p:sp>
        <p:nvSpPr>
          <p:cNvPr id="36" name="Rectangle 35">
            <a:extLst>
              <a:ext uri="{FF2B5EF4-FFF2-40B4-BE49-F238E27FC236}">
                <a16:creationId xmlns:a16="http://schemas.microsoft.com/office/drawing/2014/main" id="{FF00CE5C-1CD9-4EB6-857E-211E8A31916B}"/>
              </a:ext>
            </a:extLst>
          </p:cNvPr>
          <p:cNvSpPr/>
          <p:nvPr/>
        </p:nvSpPr>
        <p:spPr>
          <a:xfrm>
            <a:off x="5407712" y="4507435"/>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7" name="Picture 36">
            <a:extLst>
              <a:ext uri="{FF2B5EF4-FFF2-40B4-BE49-F238E27FC236}">
                <a16:creationId xmlns:a16="http://schemas.microsoft.com/office/drawing/2014/main" id="{61633255-4B32-4E74-8716-FD2F8FB42F7D}"/>
              </a:ext>
            </a:extLst>
          </p:cNvPr>
          <p:cNvPicPr>
            <a:picLocks noChangeAspect="1"/>
          </p:cNvPicPr>
          <p:nvPr/>
        </p:nvPicPr>
        <p:blipFill>
          <a:blip r:embed="rId3"/>
          <a:stretch>
            <a:fillRect/>
          </a:stretch>
        </p:blipFill>
        <p:spPr>
          <a:xfrm rot="10800000">
            <a:off x="2911740" y="4953066"/>
            <a:ext cx="926672" cy="1072989"/>
          </a:xfrm>
          <a:prstGeom prst="rect">
            <a:avLst/>
          </a:prstGeom>
        </p:spPr>
      </p:pic>
      <p:sp>
        <p:nvSpPr>
          <p:cNvPr id="38" name="Rectangle 37">
            <a:extLst>
              <a:ext uri="{FF2B5EF4-FFF2-40B4-BE49-F238E27FC236}">
                <a16:creationId xmlns:a16="http://schemas.microsoft.com/office/drawing/2014/main" id="{94E0D595-922D-47D8-848F-6F435BBF29C6}"/>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32%</a:t>
            </a:r>
            <a:endParaRPr lang="en-US" sz="1400" dirty="0">
              <a:solidFill>
                <a:srgbClr val="6600FF"/>
              </a:solidFill>
            </a:endParaRPr>
          </a:p>
        </p:txBody>
      </p:sp>
      <p:sp>
        <p:nvSpPr>
          <p:cNvPr id="40" name="Rectangle 39">
            <a:extLst>
              <a:ext uri="{FF2B5EF4-FFF2-40B4-BE49-F238E27FC236}">
                <a16:creationId xmlns:a16="http://schemas.microsoft.com/office/drawing/2014/main" id="{751616AC-EF30-4336-B61F-C37938152E79}"/>
              </a:ext>
            </a:extLst>
          </p:cNvPr>
          <p:cNvSpPr/>
          <p:nvPr/>
        </p:nvSpPr>
        <p:spPr>
          <a:xfrm>
            <a:off x="3076378" y="556455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1" name="Rectangle 40">
            <a:extLst>
              <a:ext uri="{FF2B5EF4-FFF2-40B4-BE49-F238E27FC236}">
                <a16:creationId xmlns:a16="http://schemas.microsoft.com/office/drawing/2014/main" id="{CEF90DFE-35C1-498E-8978-8DB8DD02B1EC}"/>
              </a:ext>
            </a:extLst>
          </p:cNvPr>
          <p:cNvSpPr/>
          <p:nvPr/>
        </p:nvSpPr>
        <p:spPr>
          <a:xfrm>
            <a:off x="3076378" y="4962135"/>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2" name="Rectangle 41">
            <a:extLst>
              <a:ext uri="{FF2B5EF4-FFF2-40B4-BE49-F238E27FC236}">
                <a16:creationId xmlns:a16="http://schemas.microsoft.com/office/drawing/2014/main" id="{89B6D278-C48A-45D2-9225-4B396406594D}"/>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3" name="Rectangle 42">
            <a:extLst>
              <a:ext uri="{FF2B5EF4-FFF2-40B4-BE49-F238E27FC236}">
                <a16:creationId xmlns:a16="http://schemas.microsoft.com/office/drawing/2014/main" id="{5D58CDCB-C8C5-4995-9966-98A8C5F69110}"/>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52%</a:t>
            </a:r>
            <a:endParaRPr lang="en-US" sz="1400" dirty="0">
              <a:solidFill>
                <a:srgbClr val="C00000"/>
              </a:solidFill>
            </a:endParaRPr>
          </a:p>
        </p:txBody>
      </p:sp>
      <p:sp>
        <p:nvSpPr>
          <p:cNvPr id="44" name="Rectangle 43">
            <a:extLst>
              <a:ext uri="{FF2B5EF4-FFF2-40B4-BE49-F238E27FC236}">
                <a16:creationId xmlns:a16="http://schemas.microsoft.com/office/drawing/2014/main" id="{017E106F-8F4D-4444-AFCF-4267300E4D11}"/>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5" name="Rectangle 44">
            <a:extLst>
              <a:ext uri="{FF2B5EF4-FFF2-40B4-BE49-F238E27FC236}">
                <a16:creationId xmlns:a16="http://schemas.microsoft.com/office/drawing/2014/main" id="{5E13188B-1F72-48DD-A689-D2749C96F342}"/>
              </a:ext>
            </a:extLst>
          </p:cNvPr>
          <p:cNvSpPr/>
          <p:nvPr/>
        </p:nvSpPr>
        <p:spPr>
          <a:xfrm>
            <a:off x="9944425" y="4902755"/>
            <a:ext cx="1957587"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42%</a:t>
            </a:r>
            <a:endParaRPr lang="en-US" sz="1400" dirty="0">
              <a:solidFill>
                <a:srgbClr val="FF0000"/>
              </a:solidFill>
            </a:endParaRPr>
          </a:p>
        </p:txBody>
      </p:sp>
      <p:sp>
        <p:nvSpPr>
          <p:cNvPr id="46" name="Arrow: Down 45">
            <a:extLst>
              <a:ext uri="{FF2B5EF4-FFF2-40B4-BE49-F238E27FC236}">
                <a16:creationId xmlns:a16="http://schemas.microsoft.com/office/drawing/2014/main" id="{0CDE7E29-4F94-4981-9A5D-1FA2F5ABFCD4}"/>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1DF6153-2EED-4660-9D7A-E26C6B0DB85D}"/>
              </a:ext>
            </a:extLst>
          </p:cNvPr>
          <p:cNvSpPr/>
          <p:nvPr/>
        </p:nvSpPr>
        <p:spPr>
          <a:xfrm>
            <a:off x="6068897" y="5012819"/>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8" name="Rectangle 47">
            <a:extLst>
              <a:ext uri="{FF2B5EF4-FFF2-40B4-BE49-F238E27FC236}">
                <a16:creationId xmlns:a16="http://schemas.microsoft.com/office/drawing/2014/main" id="{4CDC8309-1874-44E0-8338-C8A1F8636B93}"/>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9" name="Arrow: Down 48">
            <a:extLst>
              <a:ext uri="{FF2B5EF4-FFF2-40B4-BE49-F238E27FC236}">
                <a16:creationId xmlns:a16="http://schemas.microsoft.com/office/drawing/2014/main" id="{AF746B50-4859-4BB2-A7B9-45688438B99B}"/>
              </a:ext>
            </a:extLst>
          </p:cNvPr>
          <p:cNvSpPr/>
          <p:nvPr/>
        </p:nvSpPr>
        <p:spPr>
          <a:xfrm rot="10800000">
            <a:off x="9167199" y="4985179"/>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2776ACC-070E-477F-8B4C-700D243B3CFA}"/>
              </a:ext>
            </a:extLst>
          </p:cNvPr>
          <p:cNvSpPr/>
          <p:nvPr/>
        </p:nvSpPr>
        <p:spPr>
          <a:xfrm>
            <a:off x="9296591" y="5095103"/>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1" name="Rectangle 50">
            <a:extLst>
              <a:ext uri="{FF2B5EF4-FFF2-40B4-BE49-F238E27FC236}">
                <a16:creationId xmlns:a16="http://schemas.microsoft.com/office/drawing/2014/main" id="{3B0391BB-05C7-44C7-A9FB-1D43EB0CF821}"/>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6" name="Rectangle 55">
            <a:extLst>
              <a:ext uri="{FF2B5EF4-FFF2-40B4-BE49-F238E27FC236}">
                <a16:creationId xmlns:a16="http://schemas.microsoft.com/office/drawing/2014/main" id="{44156999-2C3A-4CA1-81D5-AF5D12F0246C}"/>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1640F063-8D9B-4C40-A132-0D93D12D5DB5}"/>
              </a:ext>
            </a:extLst>
          </p:cNvPr>
          <p:cNvPicPr>
            <a:picLocks noChangeAspect="1"/>
          </p:cNvPicPr>
          <p:nvPr/>
        </p:nvPicPr>
        <p:blipFill>
          <a:blip r:embed="rId4"/>
          <a:stretch>
            <a:fillRect/>
          </a:stretch>
        </p:blipFill>
        <p:spPr>
          <a:xfrm>
            <a:off x="3283887" y="1288224"/>
            <a:ext cx="8461283" cy="3245899"/>
          </a:xfrm>
          <a:prstGeom prst="rect">
            <a:avLst/>
          </a:prstGeom>
        </p:spPr>
      </p:pic>
      <p:graphicFrame>
        <p:nvGraphicFramePr>
          <p:cNvPr id="27" name="Table 26">
            <a:extLst>
              <a:ext uri="{FF2B5EF4-FFF2-40B4-BE49-F238E27FC236}">
                <a16:creationId xmlns:a16="http://schemas.microsoft.com/office/drawing/2014/main" id="{1DB85D34-C5FF-4151-8503-230131B7A909}"/>
              </a:ext>
            </a:extLst>
          </p:cNvPr>
          <p:cNvGraphicFramePr>
            <a:graphicFrameLocks noGrp="1"/>
          </p:cNvGraphicFramePr>
          <p:nvPr>
            <p:extLst>
              <p:ext uri="{D42A27DB-BD31-4B8C-83A1-F6EECF244321}">
                <p14:modId xmlns:p14="http://schemas.microsoft.com/office/powerpoint/2010/main" val="718190661"/>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6</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7</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6</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22167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864103"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64875" y="1054623"/>
            <a:ext cx="2935758"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LPAP</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72123" y="2408065"/>
            <a:ext cx="2935758" cy="830997"/>
          </a:xfrm>
          <a:prstGeom prst="rect">
            <a:avLst/>
          </a:prstGeom>
        </p:spPr>
        <p:txBody>
          <a:bodyPr wrap="square">
            <a:spAutoFit/>
          </a:bodyPr>
          <a:lstStyle/>
          <a:p>
            <a:pPr algn="ctr"/>
            <a:r>
              <a:rPr lang="en-US" sz="2400" u="sng" dirty="0">
                <a:cs typeface="Hadassah Friedlaender" panose="020B0604020202020204" pitchFamily="18" charset="-79"/>
              </a:rPr>
              <a:t>L</a:t>
            </a:r>
            <a:r>
              <a:rPr lang="en-US" sz="2400" dirty="0">
                <a:cs typeface="Hadassah Friedlaender" panose="020B0604020202020204" pitchFamily="18" charset="-79"/>
              </a:rPr>
              <a:t>ocal </a:t>
            </a:r>
            <a:r>
              <a:rPr lang="en-US" sz="2400" u="sng" dirty="0">
                <a:cs typeface="Hadassah Friedlaender" panose="020B0604020202020204" pitchFamily="18" charset="-79"/>
              </a:rPr>
              <a:t>P</a:t>
            </a:r>
            <a:r>
              <a:rPr lang="en-US" sz="2400" dirty="0">
                <a:cs typeface="Hadassah Friedlaender" panose="020B0604020202020204" pitchFamily="18" charset="-79"/>
              </a:rPr>
              <a:t>harmaceutical</a:t>
            </a:r>
            <a:br>
              <a:rPr lang="en-US" sz="2400" dirty="0">
                <a:cs typeface="Hadassah Friedlaender" panose="020B0604020202020204" pitchFamily="18" charset="-79"/>
              </a:rPr>
            </a:br>
            <a:r>
              <a:rPr lang="en-US" sz="2400" u="sng" dirty="0">
                <a:cs typeface="Hadassah Friedlaender" panose="020B0604020202020204" pitchFamily="18" charset="-79"/>
              </a:rPr>
              <a:t>A</a:t>
            </a:r>
            <a:r>
              <a:rPr lang="en-US" sz="2400" dirty="0">
                <a:cs typeface="Hadassah Friedlaender" panose="020B0604020202020204" pitchFamily="18" charset="-79"/>
              </a:rPr>
              <a:t>ssistance </a:t>
            </a:r>
            <a:r>
              <a:rPr lang="en-US" sz="2400" u="sng" dirty="0">
                <a:cs typeface="Hadassah Friedlaender" panose="020B0604020202020204" pitchFamily="18" charset="-79"/>
              </a:rPr>
              <a:t>P</a:t>
            </a:r>
            <a:r>
              <a:rPr lang="en-US" sz="2400" dirty="0">
                <a:cs typeface="Hadassah Friedlaender" panose="020B0604020202020204" pitchFamily="18" charset="-79"/>
              </a:rPr>
              <a:t>rogram</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26</a:t>
            </a:fld>
            <a:endParaRPr lang="en-US" b="1" dirty="0"/>
          </a:p>
        </p:txBody>
      </p:sp>
      <p:pic>
        <p:nvPicPr>
          <p:cNvPr id="3" name="Picture 2" descr="A close up of a logo&#10;&#10;Description generated with very high confidence">
            <a:extLst>
              <a:ext uri="{FF2B5EF4-FFF2-40B4-BE49-F238E27FC236}">
                <a16:creationId xmlns:a16="http://schemas.microsoft.com/office/drawing/2014/main" id="{1DE74752-E86D-4AAD-AF96-54D423B1640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rot="2405384">
            <a:off x="1094687" y="4740572"/>
            <a:ext cx="1252193" cy="1252193"/>
          </a:xfrm>
          <a:prstGeom prst="rect">
            <a:avLst/>
          </a:prstGeom>
        </p:spPr>
      </p:pic>
      <p:pic>
        <p:nvPicPr>
          <p:cNvPr id="6" name="Picture 5">
            <a:extLst>
              <a:ext uri="{FF2B5EF4-FFF2-40B4-BE49-F238E27FC236}">
                <a16:creationId xmlns:a16="http://schemas.microsoft.com/office/drawing/2014/main" id="{DFEA89F5-D9D7-4D39-91C1-CBE474582FD3}"/>
              </a:ext>
            </a:extLst>
          </p:cNvPr>
          <p:cNvPicPr>
            <a:picLocks noChangeAspect="1"/>
          </p:cNvPicPr>
          <p:nvPr/>
        </p:nvPicPr>
        <p:blipFill>
          <a:blip r:embed="rId4"/>
          <a:stretch>
            <a:fillRect/>
          </a:stretch>
        </p:blipFill>
        <p:spPr>
          <a:xfrm>
            <a:off x="5431877" y="4494286"/>
            <a:ext cx="6730567" cy="377985"/>
          </a:xfrm>
          <a:prstGeom prst="rect">
            <a:avLst/>
          </a:prstGeom>
        </p:spPr>
      </p:pic>
      <p:pic>
        <p:nvPicPr>
          <p:cNvPr id="38" name="Picture 37">
            <a:extLst>
              <a:ext uri="{FF2B5EF4-FFF2-40B4-BE49-F238E27FC236}">
                <a16:creationId xmlns:a16="http://schemas.microsoft.com/office/drawing/2014/main" id="{A22B2237-C81B-4618-9360-A2F20D4D9368}"/>
              </a:ext>
            </a:extLst>
          </p:cNvPr>
          <p:cNvPicPr>
            <a:picLocks noChangeAspect="1"/>
          </p:cNvPicPr>
          <p:nvPr/>
        </p:nvPicPr>
        <p:blipFill>
          <a:blip r:embed="rId5"/>
          <a:stretch>
            <a:fillRect/>
          </a:stretch>
        </p:blipFill>
        <p:spPr>
          <a:xfrm rot="10800000">
            <a:off x="2921219" y="4962135"/>
            <a:ext cx="926672" cy="1072989"/>
          </a:xfrm>
          <a:prstGeom prst="rect">
            <a:avLst/>
          </a:prstGeom>
        </p:spPr>
      </p:pic>
      <p:sp>
        <p:nvSpPr>
          <p:cNvPr id="40" name="Rectangle 39">
            <a:extLst>
              <a:ext uri="{FF2B5EF4-FFF2-40B4-BE49-F238E27FC236}">
                <a16:creationId xmlns:a16="http://schemas.microsoft.com/office/drawing/2014/main" id="{654A42C4-08C8-4A18-9270-EEDA4E576DED}"/>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95%</a:t>
            </a:r>
            <a:endParaRPr lang="en-US" sz="1400" dirty="0">
              <a:solidFill>
                <a:srgbClr val="6600FF"/>
              </a:solidFill>
            </a:endParaRPr>
          </a:p>
        </p:txBody>
      </p:sp>
      <p:sp>
        <p:nvSpPr>
          <p:cNvPr id="41" name="Rectangle 40">
            <a:extLst>
              <a:ext uri="{FF2B5EF4-FFF2-40B4-BE49-F238E27FC236}">
                <a16:creationId xmlns:a16="http://schemas.microsoft.com/office/drawing/2014/main" id="{F7E5A437-5434-4B3C-9BEB-C31BCEC8A63A}"/>
              </a:ext>
            </a:extLst>
          </p:cNvPr>
          <p:cNvSpPr/>
          <p:nvPr/>
        </p:nvSpPr>
        <p:spPr>
          <a:xfrm>
            <a:off x="3076378" y="556455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2" name="Rectangle 41">
            <a:extLst>
              <a:ext uri="{FF2B5EF4-FFF2-40B4-BE49-F238E27FC236}">
                <a16:creationId xmlns:a16="http://schemas.microsoft.com/office/drawing/2014/main" id="{BFA2A0CE-E898-4FEB-83E9-5518411E0F9A}"/>
              </a:ext>
            </a:extLst>
          </p:cNvPr>
          <p:cNvSpPr/>
          <p:nvPr/>
        </p:nvSpPr>
        <p:spPr>
          <a:xfrm>
            <a:off x="3076378" y="4962135"/>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3" name="Rectangle 42">
            <a:extLst>
              <a:ext uri="{FF2B5EF4-FFF2-40B4-BE49-F238E27FC236}">
                <a16:creationId xmlns:a16="http://schemas.microsoft.com/office/drawing/2014/main" id="{34EBB631-C810-448D-AD8D-DBEB66C25278}"/>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4" name="Rectangle 43">
            <a:extLst>
              <a:ext uri="{FF2B5EF4-FFF2-40B4-BE49-F238E27FC236}">
                <a16:creationId xmlns:a16="http://schemas.microsoft.com/office/drawing/2014/main" id="{7AD2CFED-D6B8-466B-B2B1-E810A4801E71}"/>
              </a:ext>
            </a:extLst>
          </p:cNvPr>
          <p:cNvSpPr/>
          <p:nvPr/>
        </p:nvSpPr>
        <p:spPr>
          <a:xfrm>
            <a:off x="6864336" y="4862324"/>
            <a:ext cx="1957587"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71%</a:t>
            </a:r>
            <a:endParaRPr lang="en-US" sz="1400" dirty="0">
              <a:solidFill>
                <a:srgbClr val="C00000"/>
              </a:solidFill>
            </a:endParaRPr>
          </a:p>
        </p:txBody>
      </p:sp>
      <p:sp>
        <p:nvSpPr>
          <p:cNvPr id="45" name="Rectangle 44">
            <a:extLst>
              <a:ext uri="{FF2B5EF4-FFF2-40B4-BE49-F238E27FC236}">
                <a16:creationId xmlns:a16="http://schemas.microsoft.com/office/drawing/2014/main" id="{6A43D0BD-715A-4C18-883B-EF5ADF954191}"/>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6" name="Rectangle 45">
            <a:extLst>
              <a:ext uri="{FF2B5EF4-FFF2-40B4-BE49-F238E27FC236}">
                <a16:creationId xmlns:a16="http://schemas.microsoft.com/office/drawing/2014/main" id="{6F4A0836-FAC1-44C8-ACC9-6AD13F6647D5}"/>
              </a:ext>
            </a:extLst>
          </p:cNvPr>
          <p:cNvSpPr/>
          <p:nvPr/>
        </p:nvSpPr>
        <p:spPr>
          <a:xfrm>
            <a:off x="9947234" y="4880683"/>
            <a:ext cx="1957587"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84%</a:t>
            </a:r>
            <a:endParaRPr lang="en-US" sz="1400" dirty="0">
              <a:solidFill>
                <a:srgbClr val="FF0000"/>
              </a:solidFill>
            </a:endParaRPr>
          </a:p>
        </p:txBody>
      </p:sp>
      <p:sp>
        <p:nvSpPr>
          <p:cNvPr id="47" name="Arrow: Down 46">
            <a:extLst>
              <a:ext uri="{FF2B5EF4-FFF2-40B4-BE49-F238E27FC236}">
                <a16:creationId xmlns:a16="http://schemas.microsoft.com/office/drawing/2014/main" id="{0E471EE3-033E-4D30-90D3-D492F4BA652D}"/>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41D23F93-61DC-4234-A2EF-F73D48485353}"/>
              </a:ext>
            </a:extLst>
          </p:cNvPr>
          <p:cNvSpPr/>
          <p:nvPr/>
        </p:nvSpPr>
        <p:spPr>
          <a:xfrm>
            <a:off x="6071618" y="490907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9" name="Rectangle 48">
            <a:extLst>
              <a:ext uri="{FF2B5EF4-FFF2-40B4-BE49-F238E27FC236}">
                <a16:creationId xmlns:a16="http://schemas.microsoft.com/office/drawing/2014/main" id="{0E5464E1-DEA4-46AC-9C17-E61287A442A1}"/>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0" name="Arrow: Down 49">
            <a:extLst>
              <a:ext uri="{FF2B5EF4-FFF2-40B4-BE49-F238E27FC236}">
                <a16:creationId xmlns:a16="http://schemas.microsoft.com/office/drawing/2014/main" id="{57CA6F4F-22CC-43AF-8F4C-65B5B39689F0}"/>
              </a:ext>
            </a:extLst>
          </p:cNvPr>
          <p:cNvSpPr/>
          <p:nvPr/>
        </p:nvSpPr>
        <p:spPr>
          <a:xfrm>
            <a:off x="9190850" y="5008532"/>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74D7FF-46FA-4E40-BC4B-F88AB06C5DB0}"/>
              </a:ext>
            </a:extLst>
          </p:cNvPr>
          <p:cNvSpPr/>
          <p:nvPr/>
        </p:nvSpPr>
        <p:spPr>
          <a:xfrm>
            <a:off x="9321189" y="499033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2" name="Rectangle 51">
            <a:extLst>
              <a:ext uri="{FF2B5EF4-FFF2-40B4-BE49-F238E27FC236}">
                <a16:creationId xmlns:a16="http://schemas.microsoft.com/office/drawing/2014/main" id="{755DE8A5-DE63-44B5-A238-819F34BCEA6A}"/>
              </a:ext>
            </a:extLst>
          </p:cNvPr>
          <p:cNvSpPr/>
          <p:nvPr/>
        </p:nvSpPr>
        <p:spPr>
          <a:xfrm>
            <a:off x="9332700" y="563238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4" name="Rectangle 53">
            <a:extLst>
              <a:ext uri="{FF2B5EF4-FFF2-40B4-BE49-F238E27FC236}">
                <a16:creationId xmlns:a16="http://schemas.microsoft.com/office/drawing/2014/main" id="{A783386B-6279-4BE5-AA52-79343F3F8BA6}"/>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31CC4F9D-6EEB-49AC-BF7F-22BC7ADE60AB}"/>
              </a:ext>
            </a:extLst>
          </p:cNvPr>
          <p:cNvPicPr>
            <a:picLocks noChangeAspect="1"/>
          </p:cNvPicPr>
          <p:nvPr/>
        </p:nvPicPr>
        <p:blipFill>
          <a:blip r:embed="rId6"/>
          <a:stretch>
            <a:fillRect/>
          </a:stretch>
        </p:blipFill>
        <p:spPr>
          <a:xfrm>
            <a:off x="3282514" y="1301725"/>
            <a:ext cx="8457996" cy="3182758"/>
          </a:xfrm>
          <a:prstGeom prst="rect">
            <a:avLst/>
          </a:prstGeom>
        </p:spPr>
      </p:pic>
      <p:graphicFrame>
        <p:nvGraphicFramePr>
          <p:cNvPr id="27" name="Table 26">
            <a:extLst>
              <a:ext uri="{FF2B5EF4-FFF2-40B4-BE49-F238E27FC236}">
                <a16:creationId xmlns:a16="http://schemas.microsoft.com/office/drawing/2014/main" id="{48831E9B-CC7D-4E40-BDC5-A012CE6DD5EB}"/>
              </a:ext>
            </a:extLst>
          </p:cNvPr>
          <p:cNvGraphicFramePr>
            <a:graphicFrameLocks noGrp="1"/>
          </p:cNvGraphicFramePr>
          <p:nvPr>
            <p:extLst>
              <p:ext uri="{D42A27DB-BD31-4B8C-83A1-F6EECF244321}">
                <p14:modId xmlns:p14="http://schemas.microsoft.com/office/powerpoint/2010/main" val="4131119754"/>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13</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13</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13</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76734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21797" y="1061717"/>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803143"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64876" y="1054619"/>
            <a:ext cx="2936411"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MH</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64876" y="2408061"/>
            <a:ext cx="2912351" cy="830997"/>
          </a:xfrm>
          <a:prstGeom prst="rect">
            <a:avLst/>
          </a:prstGeom>
        </p:spPr>
        <p:txBody>
          <a:bodyPr wrap="square">
            <a:spAutoFit/>
          </a:bodyPr>
          <a:lstStyle/>
          <a:p>
            <a:pPr algn="ctr"/>
            <a:r>
              <a:rPr lang="en-US" sz="2400" u="sng" dirty="0">
                <a:cs typeface="Hadassah Friedlaender" panose="020B0604020202020204" pitchFamily="18" charset="-79"/>
              </a:rPr>
              <a:t>M</a:t>
            </a:r>
            <a:r>
              <a:rPr lang="en-US" sz="2400" dirty="0">
                <a:cs typeface="Hadassah Friedlaender" panose="020B0604020202020204" pitchFamily="18" charset="-79"/>
              </a:rPr>
              <a:t>ental </a:t>
            </a:r>
            <a:r>
              <a:rPr lang="en-US" sz="2400" u="sng" dirty="0">
                <a:cs typeface="Hadassah Friedlaender" panose="020B0604020202020204" pitchFamily="18" charset="-79"/>
              </a:rPr>
              <a:t>H</a:t>
            </a:r>
            <a:r>
              <a:rPr lang="en-US" sz="2400" dirty="0">
                <a:cs typeface="Hadassah Friedlaender" panose="020B0604020202020204" pitchFamily="18" charset="-79"/>
              </a:rPr>
              <a:t>ealth Services </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27</a:t>
            </a:fld>
            <a:endParaRPr lang="en-US" b="1" dirty="0"/>
          </a:p>
        </p:txBody>
      </p:sp>
      <p:pic>
        <p:nvPicPr>
          <p:cNvPr id="63" name="Graphic 62" descr="Brain">
            <a:extLst>
              <a:ext uri="{FF2B5EF4-FFF2-40B4-BE49-F238E27FC236}">
                <a16:creationId xmlns:a16="http://schemas.microsoft.com/office/drawing/2014/main" id="{E26821DF-0F1B-4D5E-B69D-207FD35A9E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138" y="4366648"/>
            <a:ext cx="1323439" cy="1323439"/>
          </a:xfrm>
          <a:prstGeom prst="rect">
            <a:avLst/>
          </a:prstGeom>
        </p:spPr>
      </p:pic>
      <p:pic>
        <p:nvPicPr>
          <p:cNvPr id="11" name="Graphic 10" descr="Medicine">
            <a:extLst>
              <a:ext uri="{FF2B5EF4-FFF2-40B4-BE49-F238E27FC236}">
                <a16:creationId xmlns:a16="http://schemas.microsoft.com/office/drawing/2014/main" id="{F62B7266-97FA-428F-B415-AE91F36B9D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3952" y="5386738"/>
            <a:ext cx="738533" cy="738533"/>
          </a:xfrm>
          <a:prstGeom prst="rect">
            <a:avLst/>
          </a:prstGeom>
        </p:spPr>
      </p:pic>
      <p:sp>
        <p:nvSpPr>
          <p:cNvPr id="36" name="Rectangle 35">
            <a:extLst>
              <a:ext uri="{FF2B5EF4-FFF2-40B4-BE49-F238E27FC236}">
                <a16:creationId xmlns:a16="http://schemas.microsoft.com/office/drawing/2014/main" id="{E5736210-6892-4D52-BA39-EA90EF5DCEE8}"/>
              </a:ext>
            </a:extLst>
          </p:cNvPr>
          <p:cNvSpPr/>
          <p:nvPr/>
        </p:nvSpPr>
        <p:spPr>
          <a:xfrm>
            <a:off x="5407712" y="4499265"/>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7" name="Picture 36">
            <a:extLst>
              <a:ext uri="{FF2B5EF4-FFF2-40B4-BE49-F238E27FC236}">
                <a16:creationId xmlns:a16="http://schemas.microsoft.com/office/drawing/2014/main" id="{50B41669-CAFA-4CBD-A6B6-443347CBD660}"/>
              </a:ext>
            </a:extLst>
          </p:cNvPr>
          <p:cNvPicPr>
            <a:picLocks noChangeAspect="1"/>
          </p:cNvPicPr>
          <p:nvPr/>
        </p:nvPicPr>
        <p:blipFill>
          <a:blip r:embed="rId6"/>
          <a:stretch>
            <a:fillRect/>
          </a:stretch>
        </p:blipFill>
        <p:spPr>
          <a:xfrm rot="10800000">
            <a:off x="2997792" y="4957293"/>
            <a:ext cx="926672" cy="1072989"/>
          </a:xfrm>
          <a:prstGeom prst="rect">
            <a:avLst/>
          </a:prstGeom>
        </p:spPr>
      </p:pic>
      <p:sp>
        <p:nvSpPr>
          <p:cNvPr id="38" name="Rectangle 37">
            <a:extLst>
              <a:ext uri="{FF2B5EF4-FFF2-40B4-BE49-F238E27FC236}">
                <a16:creationId xmlns:a16="http://schemas.microsoft.com/office/drawing/2014/main" id="{A5032178-6F3F-4FBE-B748-F53A4C201659}"/>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39%</a:t>
            </a:r>
            <a:endParaRPr lang="en-US" sz="1400" dirty="0">
              <a:solidFill>
                <a:srgbClr val="6600FF"/>
              </a:solidFill>
            </a:endParaRPr>
          </a:p>
        </p:txBody>
      </p:sp>
      <p:sp>
        <p:nvSpPr>
          <p:cNvPr id="39" name="Rectangle 38">
            <a:extLst>
              <a:ext uri="{FF2B5EF4-FFF2-40B4-BE49-F238E27FC236}">
                <a16:creationId xmlns:a16="http://schemas.microsoft.com/office/drawing/2014/main" id="{003775B4-218F-4FCE-BFFB-FC7E269A46B2}"/>
              </a:ext>
            </a:extLst>
          </p:cNvPr>
          <p:cNvSpPr/>
          <p:nvPr/>
        </p:nvSpPr>
        <p:spPr>
          <a:xfrm>
            <a:off x="3171835" y="556798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1" name="Rectangle 40">
            <a:extLst>
              <a:ext uri="{FF2B5EF4-FFF2-40B4-BE49-F238E27FC236}">
                <a16:creationId xmlns:a16="http://schemas.microsoft.com/office/drawing/2014/main" id="{9DD7399F-3608-4C20-B7F1-3C5CC5AB3C80}"/>
              </a:ext>
            </a:extLst>
          </p:cNvPr>
          <p:cNvSpPr/>
          <p:nvPr/>
        </p:nvSpPr>
        <p:spPr>
          <a:xfrm>
            <a:off x="3187580" y="4922371"/>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2" name="Rectangle 41">
            <a:extLst>
              <a:ext uri="{FF2B5EF4-FFF2-40B4-BE49-F238E27FC236}">
                <a16:creationId xmlns:a16="http://schemas.microsoft.com/office/drawing/2014/main" id="{839D1E6E-571C-4038-9EBD-59A4E3AD8A42}"/>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3" name="Rectangle 42">
            <a:extLst>
              <a:ext uri="{FF2B5EF4-FFF2-40B4-BE49-F238E27FC236}">
                <a16:creationId xmlns:a16="http://schemas.microsoft.com/office/drawing/2014/main" id="{9AA86742-B13F-42E8-B320-2F04D22CFD89}"/>
              </a:ext>
            </a:extLst>
          </p:cNvPr>
          <p:cNvSpPr/>
          <p:nvPr/>
        </p:nvSpPr>
        <p:spPr>
          <a:xfrm>
            <a:off x="6864336" y="4862324"/>
            <a:ext cx="1957587"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77%</a:t>
            </a:r>
            <a:endParaRPr lang="en-US" sz="1400" dirty="0">
              <a:solidFill>
                <a:srgbClr val="C00000"/>
              </a:solidFill>
            </a:endParaRPr>
          </a:p>
        </p:txBody>
      </p:sp>
      <p:sp>
        <p:nvSpPr>
          <p:cNvPr id="44" name="Rectangle 43">
            <a:extLst>
              <a:ext uri="{FF2B5EF4-FFF2-40B4-BE49-F238E27FC236}">
                <a16:creationId xmlns:a16="http://schemas.microsoft.com/office/drawing/2014/main" id="{0EC9963F-95C3-408F-AF39-80F0FB1745AA}"/>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5" name="Rectangle 44">
            <a:extLst>
              <a:ext uri="{FF2B5EF4-FFF2-40B4-BE49-F238E27FC236}">
                <a16:creationId xmlns:a16="http://schemas.microsoft.com/office/drawing/2014/main" id="{B0679A06-B426-4453-B750-4DCDE6C391B1}"/>
              </a:ext>
            </a:extLst>
          </p:cNvPr>
          <p:cNvSpPr/>
          <p:nvPr/>
        </p:nvSpPr>
        <p:spPr>
          <a:xfrm>
            <a:off x="9581515" y="4850732"/>
            <a:ext cx="2709396"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159%</a:t>
            </a:r>
            <a:endParaRPr lang="en-US" sz="1400" dirty="0">
              <a:solidFill>
                <a:srgbClr val="FF0000"/>
              </a:solidFill>
            </a:endParaRPr>
          </a:p>
        </p:txBody>
      </p:sp>
      <p:sp>
        <p:nvSpPr>
          <p:cNvPr id="46" name="Arrow: Down 45">
            <a:extLst>
              <a:ext uri="{FF2B5EF4-FFF2-40B4-BE49-F238E27FC236}">
                <a16:creationId xmlns:a16="http://schemas.microsoft.com/office/drawing/2014/main" id="{D1848CB0-A9C0-47A5-826E-A18683003BFA}"/>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9557823-37C8-4E8B-85D1-AEA798CA6BC7}"/>
              </a:ext>
            </a:extLst>
          </p:cNvPr>
          <p:cNvSpPr/>
          <p:nvPr/>
        </p:nvSpPr>
        <p:spPr>
          <a:xfrm>
            <a:off x="6071618" y="490907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8" name="Rectangle 47">
            <a:extLst>
              <a:ext uri="{FF2B5EF4-FFF2-40B4-BE49-F238E27FC236}">
                <a16:creationId xmlns:a16="http://schemas.microsoft.com/office/drawing/2014/main" id="{EA32EFA0-D17D-4E71-BA18-770B330E1FA0}"/>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9" name="Arrow: Down 48">
            <a:extLst>
              <a:ext uri="{FF2B5EF4-FFF2-40B4-BE49-F238E27FC236}">
                <a16:creationId xmlns:a16="http://schemas.microsoft.com/office/drawing/2014/main" id="{1F1BFC20-4A7A-453C-816F-756D29D4AB1D}"/>
              </a:ext>
            </a:extLst>
          </p:cNvPr>
          <p:cNvSpPr/>
          <p:nvPr/>
        </p:nvSpPr>
        <p:spPr>
          <a:xfrm rot="10800000">
            <a:off x="9090999" y="4883616"/>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FB2762A-13E6-4773-93CD-D549D625EA7B}"/>
              </a:ext>
            </a:extLst>
          </p:cNvPr>
          <p:cNvSpPr/>
          <p:nvPr/>
        </p:nvSpPr>
        <p:spPr>
          <a:xfrm>
            <a:off x="9222560" y="500121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1" name="Rectangle 50">
            <a:extLst>
              <a:ext uri="{FF2B5EF4-FFF2-40B4-BE49-F238E27FC236}">
                <a16:creationId xmlns:a16="http://schemas.microsoft.com/office/drawing/2014/main" id="{63808533-849C-49C7-B3C8-1B1B433469BA}"/>
              </a:ext>
            </a:extLst>
          </p:cNvPr>
          <p:cNvSpPr/>
          <p:nvPr/>
        </p:nvSpPr>
        <p:spPr>
          <a:xfrm>
            <a:off x="9217844" y="565905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2" name="Rectangle 51">
            <a:extLst>
              <a:ext uri="{FF2B5EF4-FFF2-40B4-BE49-F238E27FC236}">
                <a16:creationId xmlns:a16="http://schemas.microsoft.com/office/drawing/2014/main" id="{9AC0B41E-AE61-4745-9469-6B20C8A3034F}"/>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2861DD2E-CD31-40CD-9F59-BAA030A02012}"/>
              </a:ext>
            </a:extLst>
          </p:cNvPr>
          <p:cNvPicPr>
            <a:picLocks noChangeAspect="1"/>
          </p:cNvPicPr>
          <p:nvPr/>
        </p:nvPicPr>
        <p:blipFill>
          <a:blip r:embed="rId7"/>
          <a:stretch>
            <a:fillRect/>
          </a:stretch>
        </p:blipFill>
        <p:spPr>
          <a:xfrm>
            <a:off x="3269620" y="1276282"/>
            <a:ext cx="8456762" cy="3255159"/>
          </a:xfrm>
          <a:prstGeom prst="rect">
            <a:avLst/>
          </a:prstGeom>
        </p:spPr>
      </p:pic>
      <p:graphicFrame>
        <p:nvGraphicFramePr>
          <p:cNvPr id="28" name="Table 27">
            <a:extLst>
              <a:ext uri="{FF2B5EF4-FFF2-40B4-BE49-F238E27FC236}">
                <a16:creationId xmlns:a16="http://schemas.microsoft.com/office/drawing/2014/main" id="{9E75E0E9-5E7E-4A39-8A63-4562B7E4EAC9}"/>
              </a:ext>
            </a:extLst>
          </p:cNvPr>
          <p:cNvGraphicFramePr>
            <a:graphicFrameLocks noGrp="1"/>
          </p:cNvGraphicFramePr>
          <p:nvPr>
            <p:extLst>
              <p:ext uri="{D42A27DB-BD31-4B8C-83A1-F6EECF244321}">
                <p14:modId xmlns:p14="http://schemas.microsoft.com/office/powerpoint/2010/main" val="2649858733"/>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3</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3</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129383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559303"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64876" y="1226419"/>
            <a:ext cx="2923604"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SA</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64876" y="2579861"/>
            <a:ext cx="2923604" cy="1200329"/>
          </a:xfrm>
          <a:prstGeom prst="rect">
            <a:avLst/>
          </a:prstGeom>
        </p:spPr>
        <p:txBody>
          <a:bodyPr wrap="square">
            <a:spAutoFit/>
          </a:bodyPr>
          <a:lstStyle/>
          <a:p>
            <a:pPr algn="ctr"/>
            <a:r>
              <a:rPr lang="en-US" sz="2400" u="sng" dirty="0">
                <a:cs typeface="Hadassah Friedlaender" panose="020B0604020202020204" pitchFamily="18" charset="-79"/>
              </a:rPr>
              <a:t>S</a:t>
            </a:r>
            <a:r>
              <a:rPr lang="en-US" sz="2400" dirty="0">
                <a:cs typeface="Hadassah Friedlaender" panose="020B0604020202020204" pitchFamily="18" charset="-79"/>
              </a:rPr>
              <a:t>ubstance </a:t>
            </a:r>
            <a:r>
              <a:rPr lang="en-US" sz="2400" u="sng" dirty="0">
                <a:cs typeface="Hadassah Friedlaender" panose="020B0604020202020204" pitchFamily="18" charset="-79"/>
              </a:rPr>
              <a:t>A</a:t>
            </a:r>
            <a:r>
              <a:rPr lang="en-US" sz="2400" dirty="0">
                <a:cs typeface="Hadassah Friedlaender" panose="020B0604020202020204" pitchFamily="18" charset="-79"/>
              </a:rPr>
              <a:t>buse Services-</a:t>
            </a:r>
          </a:p>
          <a:p>
            <a:pPr algn="ctr"/>
            <a:r>
              <a:rPr lang="en-US" sz="2400" dirty="0">
                <a:cs typeface="Hadassah Friedlaender" panose="020B0604020202020204" pitchFamily="18" charset="-79"/>
              </a:rPr>
              <a:t>Outpatient</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28</a:t>
            </a:fld>
            <a:endParaRPr lang="en-US" b="1" dirty="0"/>
          </a:p>
        </p:txBody>
      </p:sp>
      <p:pic>
        <p:nvPicPr>
          <p:cNvPr id="63" name="Graphic 62" descr="Brain in head">
            <a:extLst>
              <a:ext uri="{FF2B5EF4-FFF2-40B4-BE49-F238E27FC236}">
                <a16:creationId xmlns:a16="http://schemas.microsoft.com/office/drawing/2014/main" id="{DB5E29EF-55E3-40B3-AA3E-1D62D498A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127" y="4537955"/>
            <a:ext cx="1548416" cy="1548416"/>
          </a:xfrm>
          <a:prstGeom prst="rect">
            <a:avLst/>
          </a:prstGeom>
        </p:spPr>
      </p:pic>
      <p:sp>
        <p:nvSpPr>
          <p:cNvPr id="35" name="Rectangle 34">
            <a:extLst>
              <a:ext uri="{FF2B5EF4-FFF2-40B4-BE49-F238E27FC236}">
                <a16:creationId xmlns:a16="http://schemas.microsoft.com/office/drawing/2014/main" id="{38112B60-E491-444F-9041-B364A194B17A}"/>
              </a:ext>
            </a:extLst>
          </p:cNvPr>
          <p:cNvSpPr/>
          <p:nvPr/>
        </p:nvSpPr>
        <p:spPr>
          <a:xfrm>
            <a:off x="5407712" y="4499649"/>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6" name="Picture 35">
            <a:extLst>
              <a:ext uri="{FF2B5EF4-FFF2-40B4-BE49-F238E27FC236}">
                <a16:creationId xmlns:a16="http://schemas.microsoft.com/office/drawing/2014/main" id="{19769813-3F8E-4B1F-95BD-C297C5DE9E7D}"/>
              </a:ext>
            </a:extLst>
          </p:cNvPr>
          <p:cNvPicPr>
            <a:picLocks noChangeAspect="1"/>
          </p:cNvPicPr>
          <p:nvPr/>
        </p:nvPicPr>
        <p:blipFill>
          <a:blip r:embed="rId4"/>
          <a:stretch>
            <a:fillRect/>
          </a:stretch>
        </p:blipFill>
        <p:spPr>
          <a:xfrm rot="10800000">
            <a:off x="2901295" y="4953066"/>
            <a:ext cx="926672" cy="1072989"/>
          </a:xfrm>
          <a:prstGeom prst="rect">
            <a:avLst/>
          </a:prstGeom>
        </p:spPr>
      </p:pic>
      <p:sp>
        <p:nvSpPr>
          <p:cNvPr id="37" name="Rectangle 36">
            <a:extLst>
              <a:ext uri="{FF2B5EF4-FFF2-40B4-BE49-F238E27FC236}">
                <a16:creationId xmlns:a16="http://schemas.microsoft.com/office/drawing/2014/main" id="{D3153200-3370-4C21-A261-BD8789BDB3BA}"/>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72%</a:t>
            </a:r>
            <a:endParaRPr lang="en-US" sz="1400" dirty="0">
              <a:solidFill>
                <a:srgbClr val="6600FF"/>
              </a:solidFill>
            </a:endParaRPr>
          </a:p>
        </p:txBody>
      </p:sp>
      <p:sp>
        <p:nvSpPr>
          <p:cNvPr id="38" name="Rectangle 37">
            <a:extLst>
              <a:ext uri="{FF2B5EF4-FFF2-40B4-BE49-F238E27FC236}">
                <a16:creationId xmlns:a16="http://schemas.microsoft.com/office/drawing/2014/main" id="{2436D206-6EAC-4141-BEB2-56523B56A27B}"/>
              </a:ext>
            </a:extLst>
          </p:cNvPr>
          <p:cNvSpPr/>
          <p:nvPr/>
        </p:nvSpPr>
        <p:spPr>
          <a:xfrm>
            <a:off x="3088422" y="492815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2016</a:t>
            </a:r>
            <a:endParaRPr lang="en-US" sz="1600" dirty="0">
              <a:solidFill>
                <a:schemeClr val="bg1"/>
              </a:solidFill>
            </a:endParaRPr>
          </a:p>
        </p:txBody>
      </p:sp>
      <p:sp>
        <p:nvSpPr>
          <p:cNvPr id="40" name="Rectangle 39">
            <a:extLst>
              <a:ext uri="{FF2B5EF4-FFF2-40B4-BE49-F238E27FC236}">
                <a16:creationId xmlns:a16="http://schemas.microsoft.com/office/drawing/2014/main" id="{60D32250-5B2E-400B-B6EC-20E2799F8EAB}"/>
              </a:ext>
            </a:extLst>
          </p:cNvPr>
          <p:cNvSpPr/>
          <p:nvPr/>
        </p:nvSpPr>
        <p:spPr>
          <a:xfrm>
            <a:off x="3077428" y="5545368"/>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2019</a:t>
            </a:r>
            <a:endParaRPr lang="en-US" sz="1600" dirty="0">
              <a:solidFill>
                <a:schemeClr val="bg1"/>
              </a:solidFill>
            </a:endParaRPr>
          </a:p>
        </p:txBody>
      </p:sp>
      <p:sp>
        <p:nvSpPr>
          <p:cNvPr id="41" name="Rectangle 40">
            <a:extLst>
              <a:ext uri="{FF2B5EF4-FFF2-40B4-BE49-F238E27FC236}">
                <a16:creationId xmlns:a16="http://schemas.microsoft.com/office/drawing/2014/main" id="{A3BBEB64-3B94-477C-BFCF-BCF340F9A103}"/>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2" name="Rectangle 41">
            <a:extLst>
              <a:ext uri="{FF2B5EF4-FFF2-40B4-BE49-F238E27FC236}">
                <a16:creationId xmlns:a16="http://schemas.microsoft.com/office/drawing/2014/main" id="{3B8A8D0B-B09B-4FB4-B099-35A06E766A36}"/>
              </a:ext>
            </a:extLst>
          </p:cNvPr>
          <p:cNvSpPr/>
          <p:nvPr/>
        </p:nvSpPr>
        <p:spPr>
          <a:xfrm>
            <a:off x="6864336" y="4862324"/>
            <a:ext cx="1957587"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75%</a:t>
            </a:r>
            <a:endParaRPr lang="en-US" sz="1400" dirty="0">
              <a:solidFill>
                <a:srgbClr val="C00000"/>
              </a:solidFill>
            </a:endParaRPr>
          </a:p>
        </p:txBody>
      </p:sp>
      <p:sp>
        <p:nvSpPr>
          <p:cNvPr id="43" name="Rectangle 42">
            <a:extLst>
              <a:ext uri="{FF2B5EF4-FFF2-40B4-BE49-F238E27FC236}">
                <a16:creationId xmlns:a16="http://schemas.microsoft.com/office/drawing/2014/main" id="{669F3895-BC9D-424F-A4F8-5CFDDD66871A}"/>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4" name="Rectangle 43">
            <a:extLst>
              <a:ext uri="{FF2B5EF4-FFF2-40B4-BE49-F238E27FC236}">
                <a16:creationId xmlns:a16="http://schemas.microsoft.com/office/drawing/2014/main" id="{A2D5EEA5-AE2A-4E50-961A-55BD04192488}"/>
              </a:ext>
            </a:extLst>
          </p:cNvPr>
          <p:cNvSpPr/>
          <p:nvPr/>
        </p:nvSpPr>
        <p:spPr>
          <a:xfrm>
            <a:off x="9754351" y="4902837"/>
            <a:ext cx="2190023"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12%</a:t>
            </a:r>
            <a:endParaRPr lang="en-US" sz="1400" dirty="0">
              <a:solidFill>
                <a:srgbClr val="FF0000"/>
              </a:solidFill>
            </a:endParaRPr>
          </a:p>
        </p:txBody>
      </p:sp>
      <p:sp>
        <p:nvSpPr>
          <p:cNvPr id="45" name="Arrow: Down 44">
            <a:extLst>
              <a:ext uri="{FF2B5EF4-FFF2-40B4-BE49-F238E27FC236}">
                <a16:creationId xmlns:a16="http://schemas.microsoft.com/office/drawing/2014/main" id="{1923608D-F3D3-4ADF-895A-5DBA2305CFBD}"/>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00A8C3-B062-4DB4-8A35-45C4607530F8}"/>
              </a:ext>
            </a:extLst>
          </p:cNvPr>
          <p:cNvSpPr/>
          <p:nvPr/>
        </p:nvSpPr>
        <p:spPr>
          <a:xfrm>
            <a:off x="6071618" y="490907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2016</a:t>
            </a:r>
            <a:endParaRPr lang="en-US" sz="1600" dirty="0">
              <a:solidFill>
                <a:schemeClr val="bg1"/>
              </a:solidFill>
            </a:endParaRPr>
          </a:p>
        </p:txBody>
      </p:sp>
      <p:sp>
        <p:nvSpPr>
          <p:cNvPr id="47" name="Rectangle 46">
            <a:extLst>
              <a:ext uri="{FF2B5EF4-FFF2-40B4-BE49-F238E27FC236}">
                <a16:creationId xmlns:a16="http://schemas.microsoft.com/office/drawing/2014/main" id="{E0928FBE-7ADE-4CDD-973A-97D2476CC803}"/>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2019</a:t>
            </a:r>
            <a:endParaRPr lang="en-US" sz="1600" dirty="0">
              <a:solidFill>
                <a:schemeClr val="bg1"/>
              </a:solidFill>
            </a:endParaRPr>
          </a:p>
        </p:txBody>
      </p:sp>
      <p:sp>
        <p:nvSpPr>
          <p:cNvPr id="48" name="Arrow: Down 47">
            <a:extLst>
              <a:ext uri="{FF2B5EF4-FFF2-40B4-BE49-F238E27FC236}">
                <a16:creationId xmlns:a16="http://schemas.microsoft.com/office/drawing/2014/main" id="{E766815E-11C1-4A6D-8DB2-67F55650A615}"/>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54C9DE1-5F93-4798-BD52-8A98CA026B2C}"/>
              </a:ext>
            </a:extLst>
          </p:cNvPr>
          <p:cNvSpPr/>
          <p:nvPr/>
        </p:nvSpPr>
        <p:spPr>
          <a:xfrm>
            <a:off x="9290705"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2019</a:t>
            </a:r>
            <a:endParaRPr lang="en-US" sz="1600" dirty="0">
              <a:solidFill>
                <a:schemeClr val="bg1"/>
              </a:solidFill>
            </a:endParaRPr>
          </a:p>
        </p:txBody>
      </p:sp>
      <p:sp>
        <p:nvSpPr>
          <p:cNvPr id="50" name="Rectangle 49">
            <a:extLst>
              <a:ext uri="{FF2B5EF4-FFF2-40B4-BE49-F238E27FC236}">
                <a16:creationId xmlns:a16="http://schemas.microsoft.com/office/drawing/2014/main" id="{6B2BD4DA-3C1C-48D9-87F0-11DE91A22BE9}"/>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2016</a:t>
            </a:r>
            <a:endParaRPr lang="en-US" sz="1600" dirty="0">
              <a:solidFill>
                <a:schemeClr val="bg1"/>
              </a:solidFill>
            </a:endParaRPr>
          </a:p>
        </p:txBody>
      </p:sp>
      <p:sp>
        <p:nvSpPr>
          <p:cNvPr id="51" name="Rectangle 50">
            <a:extLst>
              <a:ext uri="{FF2B5EF4-FFF2-40B4-BE49-F238E27FC236}">
                <a16:creationId xmlns:a16="http://schemas.microsoft.com/office/drawing/2014/main" id="{A3035EFC-B109-47DC-B189-094B979C1951}"/>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6CC2306B-09DD-4D4C-9654-2C8489B550E9}"/>
              </a:ext>
            </a:extLst>
          </p:cNvPr>
          <p:cNvPicPr>
            <a:picLocks noChangeAspect="1"/>
          </p:cNvPicPr>
          <p:nvPr/>
        </p:nvPicPr>
        <p:blipFill>
          <a:blip r:embed="rId5"/>
          <a:stretch>
            <a:fillRect/>
          </a:stretch>
        </p:blipFill>
        <p:spPr>
          <a:xfrm>
            <a:off x="3333208" y="1289111"/>
            <a:ext cx="8434215" cy="3192342"/>
          </a:xfrm>
          <a:prstGeom prst="rect">
            <a:avLst/>
          </a:prstGeom>
        </p:spPr>
      </p:pic>
      <p:graphicFrame>
        <p:nvGraphicFramePr>
          <p:cNvPr id="27" name="Table 26">
            <a:extLst>
              <a:ext uri="{FF2B5EF4-FFF2-40B4-BE49-F238E27FC236}">
                <a16:creationId xmlns:a16="http://schemas.microsoft.com/office/drawing/2014/main" id="{F3758C6E-CC62-4C59-BD9A-923AD7F6D726}"/>
              </a:ext>
            </a:extLst>
          </p:cNvPr>
          <p:cNvGraphicFramePr>
            <a:graphicFrameLocks noGrp="1"/>
          </p:cNvGraphicFramePr>
          <p:nvPr>
            <p:extLst>
              <p:ext uri="{D42A27DB-BD31-4B8C-83A1-F6EECF244321}">
                <p14:modId xmlns:p14="http://schemas.microsoft.com/office/powerpoint/2010/main" val="3893715591"/>
              </p:ext>
            </p:extLst>
          </p:nvPr>
        </p:nvGraphicFramePr>
        <p:xfrm>
          <a:off x="434276" y="3791425"/>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11</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4</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8</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415159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342464"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576720"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64875" y="1226419"/>
            <a:ext cx="2943004"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OH</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64877" y="2579861"/>
            <a:ext cx="2943004" cy="461665"/>
          </a:xfrm>
          <a:prstGeom prst="rect">
            <a:avLst/>
          </a:prstGeom>
        </p:spPr>
        <p:txBody>
          <a:bodyPr wrap="square">
            <a:spAutoFit/>
          </a:bodyPr>
          <a:lstStyle/>
          <a:p>
            <a:pPr algn="ctr"/>
            <a:r>
              <a:rPr lang="en-US" sz="2400" u="sng" dirty="0">
                <a:cs typeface="Hadassah Friedlaender" panose="020B0604020202020204" pitchFamily="18" charset="-79"/>
              </a:rPr>
              <a:t>O</a:t>
            </a:r>
            <a:r>
              <a:rPr lang="en-US" sz="2400" dirty="0">
                <a:cs typeface="Hadassah Friedlaender" panose="020B0604020202020204" pitchFamily="18" charset="-79"/>
              </a:rPr>
              <a:t>ral </a:t>
            </a:r>
            <a:r>
              <a:rPr lang="en-US" sz="2400" u="sng" dirty="0">
                <a:cs typeface="Hadassah Friedlaender" panose="020B0604020202020204" pitchFamily="18" charset="-79"/>
              </a:rPr>
              <a:t>H</a:t>
            </a:r>
            <a:r>
              <a:rPr lang="en-US" sz="2400" dirty="0">
                <a:cs typeface="Hadassah Friedlaender" panose="020B0604020202020204" pitchFamily="18" charset="-79"/>
              </a:rPr>
              <a:t>ealth Services</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29</a:t>
            </a:fld>
            <a:endParaRPr lang="en-US" b="1" dirty="0"/>
          </a:p>
        </p:txBody>
      </p:sp>
      <p:pic>
        <p:nvPicPr>
          <p:cNvPr id="3" name="Graphic 2" descr="Tooth">
            <a:extLst>
              <a:ext uri="{FF2B5EF4-FFF2-40B4-BE49-F238E27FC236}">
                <a16:creationId xmlns:a16="http://schemas.microsoft.com/office/drawing/2014/main" id="{33139315-7284-4EA3-AAFC-68C1062CCC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425" y="4647627"/>
            <a:ext cx="1323439" cy="1323439"/>
          </a:xfrm>
          <a:prstGeom prst="rect">
            <a:avLst/>
          </a:prstGeom>
        </p:spPr>
      </p:pic>
      <p:sp>
        <p:nvSpPr>
          <p:cNvPr id="36" name="Rectangle 35">
            <a:extLst>
              <a:ext uri="{FF2B5EF4-FFF2-40B4-BE49-F238E27FC236}">
                <a16:creationId xmlns:a16="http://schemas.microsoft.com/office/drawing/2014/main" id="{326FB8F3-DA9D-4837-8924-0E3740C2CD1A}"/>
              </a:ext>
            </a:extLst>
          </p:cNvPr>
          <p:cNvSpPr/>
          <p:nvPr/>
        </p:nvSpPr>
        <p:spPr>
          <a:xfrm>
            <a:off x="5456984" y="4498421"/>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7" name="Picture 36">
            <a:extLst>
              <a:ext uri="{FF2B5EF4-FFF2-40B4-BE49-F238E27FC236}">
                <a16:creationId xmlns:a16="http://schemas.microsoft.com/office/drawing/2014/main" id="{F0C32682-50E0-4EEE-BC14-48DF915495C7}"/>
              </a:ext>
            </a:extLst>
          </p:cNvPr>
          <p:cNvPicPr>
            <a:picLocks noChangeAspect="1"/>
          </p:cNvPicPr>
          <p:nvPr/>
        </p:nvPicPr>
        <p:blipFill>
          <a:blip r:embed="rId4"/>
          <a:stretch>
            <a:fillRect/>
          </a:stretch>
        </p:blipFill>
        <p:spPr>
          <a:xfrm rot="10800000">
            <a:off x="2901295" y="4944592"/>
            <a:ext cx="926672" cy="1072989"/>
          </a:xfrm>
          <a:prstGeom prst="rect">
            <a:avLst/>
          </a:prstGeom>
        </p:spPr>
      </p:pic>
      <p:sp>
        <p:nvSpPr>
          <p:cNvPr id="38" name="Rectangle 37">
            <a:extLst>
              <a:ext uri="{FF2B5EF4-FFF2-40B4-BE49-F238E27FC236}">
                <a16:creationId xmlns:a16="http://schemas.microsoft.com/office/drawing/2014/main" id="{2C8A956A-264D-4C85-B595-A63446AF5776}"/>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23%</a:t>
            </a:r>
            <a:endParaRPr lang="en-US" sz="1400" dirty="0">
              <a:solidFill>
                <a:srgbClr val="6600FF"/>
              </a:solidFill>
            </a:endParaRPr>
          </a:p>
        </p:txBody>
      </p:sp>
      <p:sp>
        <p:nvSpPr>
          <p:cNvPr id="40" name="Rectangle 39">
            <a:extLst>
              <a:ext uri="{FF2B5EF4-FFF2-40B4-BE49-F238E27FC236}">
                <a16:creationId xmlns:a16="http://schemas.microsoft.com/office/drawing/2014/main" id="{10338B2C-F3D3-447A-A288-E59F0601A7AC}"/>
              </a:ext>
            </a:extLst>
          </p:cNvPr>
          <p:cNvSpPr/>
          <p:nvPr/>
        </p:nvSpPr>
        <p:spPr>
          <a:xfrm>
            <a:off x="3076378" y="556455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1" name="Rectangle 40">
            <a:extLst>
              <a:ext uri="{FF2B5EF4-FFF2-40B4-BE49-F238E27FC236}">
                <a16:creationId xmlns:a16="http://schemas.microsoft.com/office/drawing/2014/main" id="{30AEB6BD-8302-4B64-99FC-C3B647DDA012}"/>
              </a:ext>
            </a:extLst>
          </p:cNvPr>
          <p:cNvSpPr/>
          <p:nvPr/>
        </p:nvSpPr>
        <p:spPr>
          <a:xfrm>
            <a:off x="3076378" y="4962135"/>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2" name="Rectangle 41">
            <a:extLst>
              <a:ext uri="{FF2B5EF4-FFF2-40B4-BE49-F238E27FC236}">
                <a16:creationId xmlns:a16="http://schemas.microsoft.com/office/drawing/2014/main" id="{8DFE3A22-C72C-4E3D-97B2-D9770738D51E}"/>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3" name="Rectangle 42">
            <a:extLst>
              <a:ext uri="{FF2B5EF4-FFF2-40B4-BE49-F238E27FC236}">
                <a16:creationId xmlns:a16="http://schemas.microsoft.com/office/drawing/2014/main" id="{5FF3ABE1-43FE-445A-8E34-5EA23FF5DCBF}"/>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55%</a:t>
            </a:r>
            <a:endParaRPr lang="en-US" sz="1400" dirty="0">
              <a:solidFill>
                <a:srgbClr val="C00000"/>
              </a:solidFill>
            </a:endParaRPr>
          </a:p>
        </p:txBody>
      </p:sp>
      <p:sp>
        <p:nvSpPr>
          <p:cNvPr id="44" name="Rectangle 43">
            <a:extLst>
              <a:ext uri="{FF2B5EF4-FFF2-40B4-BE49-F238E27FC236}">
                <a16:creationId xmlns:a16="http://schemas.microsoft.com/office/drawing/2014/main" id="{5527D43E-AF57-4F48-99C4-6D39E592F7B0}"/>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5" name="Rectangle 44">
            <a:extLst>
              <a:ext uri="{FF2B5EF4-FFF2-40B4-BE49-F238E27FC236}">
                <a16:creationId xmlns:a16="http://schemas.microsoft.com/office/drawing/2014/main" id="{68D2813F-FBA6-4F9D-92C8-9B50EEFEF6A2}"/>
              </a:ext>
            </a:extLst>
          </p:cNvPr>
          <p:cNvSpPr/>
          <p:nvPr/>
        </p:nvSpPr>
        <p:spPr>
          <a:xfrm>
            <a:off x="9754351" y="4902837"/>
            <a:ext cx="2190023"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69%</a:t>
            </a:r>
            <a:endParaRPr lang="en-US" sz="1400" dirty="0">
              <a:solidFill>
                <a:srgbClr val="FF0000"/>
              </a:solidFill>
            </a:endParaRPr>
          </a:p>
        </p:txBody>
      </p:sp>
      <p:sp>
        <p:nvSpPr>
          <p:cNvPr id="46" name="Arrow: Down 45">
            <a:extLst>
              <a:ext uri="{FF2B5EF4-FFF2-40B4-BE49-F238E27FC236}">
                <a16:creationId xmlns:a16="http://schemas.microsoft.com/office/drawing/2014/main" id="{BD5D7339-B41A-43D8-B9F6-CDCC9BB8072D}"/>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688957D-56CE-4E8F-86F3-3C0D76BCCE4F}"/>
              </a:ext>
            </a:extLst>
          </p:cNvPr>
          <p:cNvSpPr/>
          <p:nvPr/>
        </p:nvSpPr>
        <p:spPr>
          <a:xfrm>
            <a:off x="6071618" y="490907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8" name="Rectangle 47">
            <a:extLst>
              <a:ext uri="{FF2B5EF4-FFF2-40B4-BE49-F238E27FC236}">
                <a16:creationId xmlns:a16="http://schemas.microsoft.com/office/drawing/2014/main" id="{678805B8-301C-47CF-B105-16C39F9CD76D}"/>
              </a:ext>
            </a:extLst>
          </p:cNvPr>
          <p:cNvSpPr/>
          <p:nvPr/>
        </p:nvSpPr>
        <p:spPr>
          <a:xfrm>
            <a:off x="6068897" y="557540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9" name="Arrow: Down 48">
            <a:extLst>
              <a:ext uri="{FF2B5EF4-FFF2-40B4-BE49-F238E27FC236}">
                <a16:creationId xmlns:a16="http://schemas.microsoft.com/office/drawing/2014/main" id="{15EBDE28-DAEC-4245-9C41-49E0E91ADDE1}"/>
              </a:ext>
            </a:extLst>
          </p:cNvPr>
          <p:cNvSpPr/>
          <p:nvPr/>
        </p:nvSpPr>
        <p:spPr>
          <a:xfrm rot="10800000">
            <a:off x="9160822" y="4920100"/>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4302A93-09D0-492D-A436-95283FE177A8}"/>
              </a:ext>
            </a:extLst>
          </p:cNvPr>
          <p:cNvSpPr/>
          <p:nvPr/>
        </p:nvSpPr>
        <p:spPr>
          <a:xfrm>
            <a:off x="9290705"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1" name="Rectangle 50">
            <a:extLst>
              <a:ext uri="{FF2B5EF4-FFF2-40B4-BE49-F238E27FC236}">
                <a16:creationId xmlns:a16="http://schemas.microsoft.com/office/drawing/2014/main" id="{98BC68C7-C352-407B-8E54-1135FDBBA4B3}"/>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6" name="Rectangle 55">
            <a:extLst>
              <a:ext uri="{FF2B5EF4-FFF2-40B4-BE49-F238E27FC236}">
                <a16:creationId xmlns:a16="http://schemas.microsoft.com/office/drawing/2014/main" id="{A4B12F5C-62E0-4AC2-8CAF-7CB0DCCD387D}"/>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D368E9B3-B948-40D6-A88E-8D6B7707A840}"/>
              </a:ext>
            </a:extLst>
          </p:cNvPr>
          <p:cNvPicPr>
            <a:picLocks noChangeAspect="1"/>
          </p:cNvPicPr>
          <p:nvPr/>
        </p:nvPicPr>
        <p:blipFill>
          <a:blip r:embed="rId5"/>
          <a:stretch>
            <a:fillRect/>
          </a:stretch>
        </p:blipFill>
        <p:spPr>
          <a:xfrm>
            <a:off x="3270425" y="1264517"/>
            <a:ext cx="8494996" cy="3215707"/>
          </a:xfrm>
          <a:prstGeom prst="rect">
            <a:avLst/>
          </a:prstGeom>
        </p:spPr>
      </p:pic>
      <p:graphicFrame>
        <p:nvGraphicFramePr>
          <p:cNvPr id="27" name="Table 26">
            <a:extLst>
              <a:ext uri="{FF2B5EF4-FFF2-40B4-BE49-F238E27FC236}">
                <a16:creationId xmlns:a16="http://schemas.microsoft.com/office/drawing/2014/main" id="{D662DE38-9DC5-41BE-BA98-78BEB5256FCF}"/>
              </a:ext>
            </a:extLst>
          </p:cNvPr>
          <p:cNvGraphicFramePr>
            <a:graphicFrameLocks noGrp="1"/>
          </p:cNvGraphicFramePr>
          <p:nvPr>
            <p:extLst>
              <p:ext uri="{D42A27DB-BD31-4B8C-83A1-F6EECF244321}">
                <p14:modId xmlns:p14="http://schemas.microsoft.com/office/powerpoint/2010/main" val="1291672893"/>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10</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9</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9</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60497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9719917"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ROLES AND RESPONSIBILITIES</a:t>
            </a:r>
          </a:p>
        </p:txBody>
      </p:sp>
      <p:sp>
        <p:nvSpPr>
          <p:cNvPr id="7" name="Rectangle 6">
            <a:extLst>
              <a:ext uri="{FF2B5EF4-FFF2-40B4-BE49-F238E27FC236}">
                <a16:creationId xmlns:a16="http://schemas.microsoft.com/office/drawing/2014/main" id="{CB2F9F69-85DC-40F0-82B2-19EFB12CF39C}"/>
              </a:ext>
            </a:extLst>
          </p:cNvPr>
          <p:cNvSpPr/>
          <p:nvPr/>
        </p:nvSpPr>
        <p:spPr>
          <a:xfrm>
            <a:off x="322828" y="1675700"/>
            <a:ext cx="2590802" cy="3970318"/>
          </a:xfrm>
          <a:prstGeom prst="rect">
            <a:avLst/>
          </a:prstGeom>
        </p:spPr>
        <p:txBody>
          <a:bodyPr wrap="square">
            <a:spAutoFit/>
          </a:bodyPr>
          <a:lstStyle/>
          <a:p>
            <a:r>
              <a:rPr lang="en-US" dirty="0"/>
              <a:t>Based on needs assessment, utilization, and epidemiologic data— the Planning Council decides what services are most needed by people living with HIV in the TGA (priority setting) and decides how much RWHAP Part A money should be used for each of these service categories (resource allocations). </a:t>
            </a:r>
          </a:p>
        </p:txBody>
      </p:sp>
      <p:sp>
        <p:nvSpPr>
          <p:cNvPr id="8" name="Rectangle 7">
            <a:extLst>
              <a:ext uri="{FF2B5EF4-FFF2-40B4-BE49-F238E27FC236}">
                <a16:creationId xmlns:a16="http://schemas.microsoft.com/office/drawing/2014/main" id="{9B97EDD5-7F16-46D0-9B1D-E12FADB3ACB4}"/>
              </a:ext>
            </a:extLst>
          </p:cNvPr>
          <p:cNvSpPr/>
          <p:nvPr/>
        </p:nvSpPr>
        <p:spPr>
          <a:xfrm>
            <a:off x="9592887" y="1997838"/>
            <a:ext cx="2409371" cy="2862322"/>
          </a:xfrm>
          <a:prstGeom prst="rect">
            <a:avLst/>
          </a:prstGeom>
        </p:spPr>
        <p:txBody>
          <a:bodyPr wrap="square">
            <a:spAutoFit/>
          </a:bodyPr>
          <a:lstStyle/>
          <a:p>
            <a:pPr algn="r"/>
            <a:r>
              <a:rPr lang="en-US" dirty="0"/>
              <a:t>The planning council may also provide guidance to the recipient on service models, targeting of populations or service areas, and other ways to best meet the identified priorities (directives)</a:t>
            </a:r>
          </a:p>
        </p:txBody>
      </p:sp>
      <p:sp>
        <p:nvSpPr>
          <p:cNvPr id="11" name="Slide Number Placeholder 6">
            <a:extLst>
              <a:ext uri="{FF2B5EF4-FFF2-40B4-BE49-F238E27FC236}">
                <a16:creationId xmlns:a16="http://schemas.microsoft.com/office/drawing/2014/main" id="{D043CAAE-5D1C-40F5-BC44-A84C725F0F7E}"/>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3</a:t>
            </a:fld>
            <a:endParaRPr lang="en-US" b="1" dirty="0"/>
          </a:p>
        </p:txBody>
      </p:sp>
      <p:pic>
        <p:nvPicPr>
          <p:cNvPr id="2" name="Picture 1">
            <a:extLst>
              <a:ext uri="{FF2B5EF4-FFF2-40B4-BE49-F238E27FC236}">
                <a16:creationId xmlns:a16="http://schemas.microsoft.com/office/drawing/2014/main" id="{69D643F1-B030-4DEA-AA86-7BBEBD42AB93}"/>
              </a:ext>
            </a:extLst>
          </p:cNvPr>
          <p:cNvPicPr>
            <a:picLocks noChangeAspect="1"/>
          </p:cNvPicPr>
          <p:nvPr/>
        </p:nvPicPr>
        <p:blipFill rotWithShape="1">
          <a:blip r:embed="rId2"/>
          <a:srcRect l="5818" t="22221" r="69273" b="27485"/>
          <a:stretch/>
        </p:blipFill>
        <p:spPr>
          <a:xfrm>
            <a:off x="3096350" y="852489"/>
            <a:ext cx="6335826" cy="5688368"/>
          </a:xfrm>
          <a:prstGeom prst="rect">
            <a:avLst/>
          </a:prstGeom>
        </p:spPr>
      </p:pic>
      <p:sp>
        <p:nvSpPr>
          <p:cNvPr id="10" name="Rectangle 9">
            <a:extLst>
              <a:ext uri="{FF2B5EF4-FFF2-40B4-BE49-F238E27FC236}">
                <a16:creationId xmlns:a16="http://schemas.microsoft.com/office/drawing/2014/main" id="{B39F4985-74F4-41AF-A8DF-7004947BD05D}"/>
              </a:ext>
            </a:extLst>
          </p:cNvPr>
          <p:cNvSpPr/>
          <p:nvPr/>
        </p:nvSpPr>
        <p:spPr>
          <a:xfrm>
            <a:off x="3197197" y="2837412"/>
            <a:ext cx="6185101" cy="107022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A739629-EC26-4E92-8818-F051F3F487FE}"/>
              </a:ext>
            </a:extLst>
          </p:cNvPr>
          <p:cNvSpPr/>
          <p:nvPr/>
        </p:nvSpPr>
        <p:spPr>
          <a:xfrm>
            <a:off x="371300" y="6527895"/>
            <a:ext cx="10192694" cy="246221"/>
          </a:xfrm>
          <a:prstGeom prst="rect">
            <a:avLst/>
          </a:prstGeom>
        </p:spPr>
        <p:txBody>
          <a:bodyPr wrap="square">
            <a:spAutoFit/>
          </a:bodyPr>
          <a:lstStyle/>
          <a:p>
            <a:r>
              <a:rPr lang="en-US" sz="1000" dirty="0">
                <a:solidFill>
                  <a:srgbClr val="000000"/>
                </a:solidFill>
                <a:latin typeface="Times New Roman" panose="02020603050405020304" pitchFamily="18" charset="0"/>
              </a:rPr>
              <a:t>Ryan White HIV/AIDS Program Part A. Planning Council Primer. June 2018. JSI Research &amp; Training Institute, Inc. in collaboration with EGM Consulting, LLC.</a:t>
            </a:r>
            <a:endParaRPr lang="en-US" sz="1000" dirty="0"/>
          </a:p>
        </p:txBody>
      </p:sp>
    </p:spTree>
    <p:extLst>
      <p:ext uri="{BB962C8B-B14F-4D97-AF65-F5344CB8AC3E}">
        <p14:creationId xmlns:p14="http://schemas.microsoft.com/office/powerpoint/2010/main" val="7773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64876" y="1064073"/>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611554"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10" name="Rectangle 9">
            <a:extLst>
              <a:ext uri="{FF2B5EF4-FFF2-40B4-BE49-F238E27FC236}">
                <a16:creationId xmlns:a16="http://schemas.microsoft.com/office/drawing/2014/main" id="{BF773FB4-8DC7-49DA-9EB6-ED5DD8B16BDD}"/>
              </a:ext>
            </a:extLst>
          </p:cNvPr>
          <p:cNvSpPr/>
          <p:nvPr/>
        </p:nvSpPr>
        <p:spPr>
          <a:xfrm>
            <a:off x="264876" y="2579861"/>
            <a:ext cx="2943003" cy="830997"/>
          </a:xfrm>
          <a:prstGeom prst="rect">
            <a:avLst/>
          </a:prstGeom>
        </p:spPr>
        <p:txBody>
          <a:bodyPr wrap="square">
            <a:spAutoFit/>
          </a:bodyPr>
          <a:lstStyle/>
          <a:p>
            <a:pPr algn="ctr"/>
            <a:r>
              <a:rPr lang="en-US" sz="2400" u="sng" dirty="0">
                <a:cs typeface="Hadassah Friedlaender" panose="020B0604020202020204" pitchFamily="18" charset="-79"/>
              </a:rPr>
              <a:t>N</a:t>
            </a:r>
            <a:r>
              <a:rPr lang="en-US" sz="2400" dirty="0">
                <a:cs typeface="Hadassah Friedlaender" panose="020B0604020202020204" pitchFamily="18" charset="-79"/>
              </a:rPr>
              <a:t>on-</a:t>
            </a:r>
            <a:r>
              <a:rPr lang="en-US" sz="2400" u="sng" dirty="0">
                <a:cs typeface="Hadassah Friedlaender" panose="020B0604020202020204" pitchFamily="18" charset="-79"/>
              </a:rPr>
              <a:t>M</a:t>
            </a:r>
            <a:r>
              <a:rPr lang="en-US" sz="2400" dirty="0">
                <a:cs typeface="Hadassah Friedlaender" panose="020B0604020202020204" pitchFamily="18" charset="-79"/>
              </a:rPr>
              <a:t>edical </a:t>
            </a:r>
            <a:r>
              <a:rPr lang="en-US" sz="2400" u="sng" dirty="0">
                <a:cs typeface="Hadassah Friedlaender" panose="020B0604020202020204" pitchFamily="18" charset="-79"/>
              </a:rPr>
              <a:t>C</a:t>
            </a:r>
            <a:r>
              <a:rPr lang="en-US" sz="2400" dirty="0">
                <a:cs typeface="Hadassah Friedlaender" panose="020B0604020202020204" pitchFamily="18" charset="-79"/>
              </a:rPr>
              <a:t>ase </a:t>
            </a:r>
            <a:r>
              <a:rPr lang="en-US" sz="2400" u="sng" dirty="0">
                <a:cs typeface="Hadassah Friedlaender" panose="020B0604020202020204" pitchFamily="18" charset="-79"/>
              </a:rPr>
              <a:t>M</a:t>
            </a:r>
            <a:r>
              <a:rPr lang="en-US" sz="2400" dirty="0">
                <a:cs typeface="Hadassah Friedlaender" panose="020B0604020202020204" pitchFamily="18" charset="-79"/>
              </a:rPr>
              <a:t>anagement </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30</a:t>
            </a:fld>
            <a:endParaRPr lang="en-US" b="1" dirty="0"/>
          </a:p>
        </p:txBody>
      </p:sp>
      <p:pic>
        <p:nvPicPr>
          <p:cNvPr id="5" name="Graphic 4" descr="Checklist">
            <a:extLst>
              <a:ext uri="{FF2B5EF4-FFF2-40B4-BE49-F238E27FC236}">
                <a16:creationId xmlns:a16="http://schemas.microsoft.com/office/drawing/2014/main" id="{430ABD56-4331-4B1F-942D-5BEE73F62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670" y="4688088"/>
            <a:ext cx="1414602" cy="1414602"/>
          </a:xfrm>
          <a:prstGeom prst="rect">
            <a:avLst/>
          </a:prstGeom>
        </p:spPr>
      </p:pic>
      <p:sp>
        <p:nvSpPr>
          <p:cNvPr id="36" name="Rectangle 35">
            <a:extLst>
              <a:ext uri="{FF2B5EF4-FFF2-40B4-BE49-F238E27FC236}">
                <a16:creationId xmlns:a16="http://schemas.microsoft.com/office/drawing/2014/main" id="{E4F73016-C8E1-4B9E-84B0-F367243BC95E}"/>
              </a:ext>
            </a:extLst>
          </p:cNvPr>
          <p:cNvSpPr/>
          <p:nvPr/>
        </p:nvSpPr>
        <p:spPr>
          <a:xfrm>
            <a:off x="5407712" y="4499854"/>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7" name="Picture 36">
            <a:extLst>
              <a:ext uri="{FF2B5EF4-FFF2-40B4-BE49-F238E27FC236}">
                <a16:creationId xmlns:a16="http://schemas.microsoft.com/office/drawing/2014/main" id="{A5B6826F-A42A-4B0D-9F0A-517EE60F7A8F}"/>
              </a:ext>
            </a:extLst>
          </p:cNvPr>
          <p:cNvPicPr>
            <a:picLocks noChangeAspect="1"/>
          </p:cNvPicPr>
          <p:nvPr/>
        </p:nvPicPr>
        <p:blipFill>
          <a:blip r:embed="rId4"/>
          <a:stretch>
            <a:fillRect/>
          </a:stretch>
        </p:blipFill>
        <p:spPr>
          <a:xfrm rot="10800000">
            <a:off x="2951942" y="4927707"/>
            <a:ext cx="926672" cy="1072989"/>
          </a:xfrm>
          <a:prstGeom prst="rect">
            <a:avLst/>
          </a:prstGeom>
        </p:spPr>
      </p:pic>
      <p:sp>
        <p:nvSpPr>
          <p:cNvPr id="38" name="Rectangle 37">
            <a:extLst>
              <a:ext uri="{FF2B5EF4-FFF2-40B4-BE49-F238E27FC236}">
                <a16:creationId xmlns:a16="http://schemas.microsoft.com/office/drawing/2014/main" id="{CF729BE8-94FD-4D84-82BD-B8D5AF4330F8}"/>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11%</a:t>
            </a:r>
            <a:endParaRPr lang="en-US" sz="1400" dirty="0">
              <a:solidFill>
                <a:srgbClr val="6600FF"/>
              </a:solidFill>
            </a:endParaRPr>
          </a:p>
        </p:txBody>
      </p:sp>
      <p:sp>
        <p:nvSpPr>
          <p:cNvPr id="40" name="Rectangle 39">
            <a:extLst>
              <a:ext uri="{FF2B5EF4-FFF2-40B4-BE49-F238E27FC236}">
                <a16:creationId xmlns:a16="http://schemas.microsoft.com/office/drawing/2014/main" id="{10C3AC40-E0FC-4A45-B133-32A6B92BCE57}"/>
              </a:ext>
            </a:extLst>
          </p:cNvPr>
          <p:cNvSpPr/>
          <p:nvPr/>
        </p:nvSpPr>
        <p:spPr>
          <a:xfrm>
            <a:off x="3094724"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1" name="Rectangle 40">
            <a:extLst>
              <a:ext uri="{FF2B5EF4-FFF2-40B4-BE49-F238E27FC236}">
                <a16:creationId xmlns:a16="http://schemas.microsoft.com/office/drawing/2014/main" id="{D7F28F26-CF8B-4919-8CE5-23E804F3E0E9}"/>
              </a:ext>
            </a:extLst>
          </p:cNvPr>
          <p:cNvSpPr/>
          <p:nvPr/>
        </p:nvSpPr>
        <p:spPr>
          <a:xfrm>
            <a:off x="3105280" y="5498603"/>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2" name="Rectangle 41">
            <a:extLst>
              <a:ext uri="{FF2B5EF4-FFF2-40B4-BE49-F238E27FC236}">
                <a16:creationId xmlns:a16="http://schemas.microsoft.com/office/drawing/2014/main" id="{CC576A3A-B349-4982-9974-A9188273E80D}"/>
              </a:ext>
            </a:extLst>
          </p:cNvPr>
          <p:cNvSpPr/>
          <p:nvPr/>
        </p:nvSpPr>
        <p:spPr>
          <a:xfrm>
            <a:off x="3826930" y="5817526"/>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3" name="Rectangle 42">
            <a:extLst>
              <a:ext uri="{FF2B5EF4-FFF2-40B4-BE49-F238E27FC236}">
                <a16:creationId xmlns:a16="http://schemas.microsoft.com/office/drawing/2014/main" id="{9EEB7C2C-3B49-4F8D-91FE-0DE5527AF8F5}"/>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82%</a:t>
            </a:r>
            <a:endParaRPr lang="en-US" sz="1400" dirty="0">
              <a:solidFill>
                <a:srgbClr val="C00000"/>
              </a:solidFill>
            </a:endParaRPr>
          </a:p>
        </p:txBody>
      </p:sp>
      <p:sp>
        <p:nvSpPr>
          <p:cNvPr id="44" name="Rectangle 43">
            <a:extLst>
              <a:ext uri="{FF2B5EF4-FFF2-40B4-BE49-F238E27FC236}">
                <a16:creationId xmlns:a16="http://schemas.microsoft.com/office/drawing/2014/main" id="{A7D58409-50B4-44C5-819F-13846D963835}"/>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5" name="Rectangle 44">
            <a:extLst>
              <a:ext uri="{FF2B5EF4-FFF2-40B4-BE49-F238E27FC236}">
                <a16:creationId xmlns:a16="http://schemas.microsoft.com/office/drawing/2014/main" id="{97103961-0002-4804-9EDB-7E9408FA69B2}"/>
              </a:ext>
            </a:extLst>
          </p:cNvPr>
          <p:cNvSpPr/>
          <p:nvPr/>
        </p:nvSpPr>
        <p:spPr>
          <a:xfrm>
            <a:off x="9754351" y="4902837"/>
            <a:ext cx="2190023"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77%</a:t>
            </a:r>
            <a:endParaRPr lang="en-US" sz="1400" dirty="0">
              <a:solidFill>
                <a:srgbClr val="FF0000"/>
              </a:solidFill>
            </a:endParaRPr>
          </a:p>
        </p:txBody>
      </p:sp>
      <p:sp>
        <p:nvSpPr>
          <p:cNvPr id="46" name="Arrow: Down 45">
            <a:extLst>
              <a:ext uri="{FF2B5EF4-FFF2-40B4-BE49-F238E27FC236}">
                <a16:creationId xmlns:a16="http://schemas.microsoft.com/office/drawing/2014/main" id="{439AFD40-52CC-4A3C-AADD-EE8F3CF41144}"/>
              </a:ext>
            </a:extLst>
          </p:cNvPr>
          <p:cNvSpPr/>
          <p:nvPr/>
        </p:nvSpPr>
        <p:spPr>
          <a:xfrm>
            <a:off x="5965716" y="4967306"/>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BB6D883-738B-4A4C-8978-20ADE31AD46A}"/>
              </a:ext>
            </a:extLst>
          </p:cNvPr>
          <p:cNvSpPr/>
          <p:nvPr/>
        </p:nvSpPr>
        <p:spPr>
          <a:xfrm>
            <a:off x="6149433" y="504543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8" name="Rectangle 47">
            <a:extLst>
              <a:ext uri="{FF2B5EF4-FFF2-40B4-BE49-F238E27FC236}">
                <a16:creationId xmlns:a16="http://schemas.microsoft.com/office/drawing/2014/main" id="{D8384DD2-9137-4DA1-A2D2-7D979A8ABC24}"/>
              </a:ext>
            </a:extLst>
          </p:cNvPr>
          <p:cNvSpPr/>
          <p:nvPr/>
        </p:nvSpPr>
        <p:spPr>
          <a:xfrm>
            <a:off x="6157139" y="559355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9" name="Arrow: Down 48">
            <a:extLst>
              <a:ext uri="{FF2B5EF4-FFF2-40B4-BE49-F238E27FC236}">
                <a16:creationId xmlns:a16="http://schemas.microsoft.com/office/drawing/2014/main" id="{4881C549-5ED0-4269-99BE-5C65B6130B0D}"/>
              </a:ext>
            </a:extLst>
          </p:cNvPr>
          <p:cNvSpPr/>
          <p:nvPr/>
        </p:nvSpPr>
        <p:spPr>
          <a:xfrm>
            <a:off x="9159143" y="4950446"/>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4B04478-F3CB-4812-82A2-74E9A5CA31FF}"/>
              </a:ext>
            </a:extLst>
          </p:cNvPr>
          <p:cNvSpPr/>
          <p:nvPr/>
        </p:nvSpPr>
        <p:spPr>
          <a:xfrm>
            <a:off x="9290704" y="504353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1" name="Rectangle 50">
            <a:extLst>
              <a:ext uri="{FF2B5EF4-FFF2-40B4-BE49-F238E27FC236}">
                <a16:creationId xmlns:a16="http://schemas.microsoft.com/office/drawing/2014/main" id="{BA020EF2-6EA8-450F-A9AB-1B0E943EF9D4}"/>
              </a:ext>
            </a:extLst>
          </p:cNvPr>
          <p:cNvSpPr/>
          <p:nvPr/>
        </p:nvSpPr>
        <p:spPr>
          <a:xfrm>
            <a:off x="9312702" y="5575260"/>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4" name="Rectangle 53">
            <a:extLst>
              <a:ext uri="{FF2B5EF4-FFF2-40B4-BE49-F238E27FC236}">
                <a16:creationId xmlns:a16="http://schemas.microsoft.com/office/drawing/2014/main" id="{BDB38498-B7F8-4347-8D41-7F35D6DB0798}"/>
              </a:ext>
            </a:extLst>
          </p:cNvPr>
          <p:cNvSpPr/>
          <p:nvPr/>
        </p:nvSpPr>
        <p:spPr>
          <a:xfrm>
            <a:off x="10023258" y="5793927"/>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09B25612-A9D7-4913-B269-CB612586BB98}"/>
              </a:ext>
            </a:extLst>
          </p:cNvPr>
          <p:cNvPicPr>
            <a:picLocks noChangeAspect="1"/>
          </p:cNvPicPr>
          <p:nvPr/>
        </p:nvPicPr>
        <p:blipFill>
          <a:blip r:embed="rId5"/>
          <a:stretch>
            <a:fillRect/>
          </a:stretch>
        </p:blipFill>
        <p:spPr>
          <a:xfrm>
            <a:off x="3289512" y="1300538"/>
            <a:ext cx="8456991" cy="3216367"/>
          </a:xfrm>
          <a:prstGeom prst="rect">
            <a:avLst/>
          </a:prstGeom>
        </p:spPr>
      </p:pic>
      <p:sp>
        <p:nvSpPr>
          <p:cNvPr id="9" name="Rectangle 8">
            <a:extLst>
              <a:ext uri="{FF2B5EF4-FFF2-40B4-BE49-F238E27FC236}">
                <a16:creationId xmlns:a16="http://schemas.microsoft.com/office/drawing/2014/main" id="{1DAB9E05-A261-43D6-8834-6B35A8817984}"/>
              </a:ext>
            </a:extLst>
          </p:cNvPr>
          <p:cNvSpPr/>
          <p:nvPr/>
        </p:nvSpPr>
        <p:spPr>
          <a:xfrm>
            <a:off x="-159228" y="1045372"/>
            <a:ext cx="3837053" cy="16090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NMCM</a:t>
            </a:r>
            <a:endParaRPr lang="en-US" sz="2800" dirty="0">
              <a:solidFill>
                <a:srgbClr val="92D050"/>
              </a:solidFill>
            </a:endParaRPr>
          </a:p>
        </p:txBody>
      </p:sp>
      <p:graphicFrame>
        <p:nvGraphicFramePr>
          <p:cNvPr id="27" name="Table 26">
            <a:extLst>
              <a:ext uri="{FF2B5EF4-FFF2-40B4-BE49-F238E27FC236}">
                <a16:creationId xmlns:a16="http://schemas.microsoft.com/office/drawing/2014/main" id="{50A6D675-17AE-4F84-B348-8013224AAEB1}"/>
              </a:ext>
            </a:extLst>
          </p:cNvPr>
          <p:cNvGraphicFramePr>
            <a:graphicFrameLocks noGrp="1"/>
          </p:cNvGraphicFramePr>
          <p:nvPr>
            <p:extLst>
              <p:ext uri="{D42A27DB-BD31-4B8C-83A1-F6EECF244321}">
                <p14:modId xmlns:p14="http://schemas.microsoft.com/office/powerpoint/2010/main" val="2150834487"/>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9</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11</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11</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52064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76908" y="1066117"/>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681223"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59333" y="1226419"/>
            <a:ext cx="2941953"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EFA</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59333" y="2579861"/>
            <a:ext cx="2917904" cy="830997"/>
          </a:xfrm>
          <a:prstGeom prst="rect">
            <a:avLst/>
          </a:prstGeom>
        </p:spPr>
        <p:txBody>
          <a:bodyPr wrap="square">
            <a:spAutoFit/>
          </a:bodyPr>
          <a:lstStyle/>
          <a:p>
            <a:pPr algn="ctr"/>
            <a:r>
              <a:rPr lang="en-US" sz="2400" u="sng" dirty="0">
                <a:cs typeface="Hadassah Friedlaender" panose="020B0604020202020204" pitchFamily="18" charset="-79"/>
              </a:rPr>
              <a:t>E</a:t>
            </a:r>
            <a:r>
              <a:rPr lang="en-US" sz="2400" dirty="0">
                <a:cs typeface="Hadassah Friedlaender" panose="020B0604020202020204" pitchFamily="18" charset="-79"/>
              </a:rPr>
              <a:t>mergency </a:t>
            </a:r>
            <a:r>
              <a:rPr lang="en-US" sz="2400" u="sng" dirty="0">
                <a:cs typeface="Hadassah Friedlaender" panose="020B0604020202020204" pitchFamily="18" charset="-79"/>
              </a:rPr>
              <a:t>F</a:t>
            </a:r>
            <a:r>
              <a:rPr lang="en-US" sz="2400" dirty="0">
                <a:cs typeface="Hadassah Friedlaender" panose="020B0604020202020204" pitchFamily="18" charset="-79"/>
              </a:rPr>
              <a:t>inancial</a:t>
            </a:r>
            <a:br>
              <a:rPr lang="en-US" sz="2400" dirty="0">
                <a:cs typeface="Hadassah Friedlaender" panose="020B0604020202020204" pitchFamily="18" charset="-79"/>
              </a:rPr>
            </a:br>
            <a:r>
              <a:rPr lang="en-US" sz="2400" u="sng" dirty="0">
                <a:cs typeface="Hadassah Friedlaender" panose="020B0604020202020204" pitchFamily="18" charset="-79"/>
              </a:rPr>
              <a:t>A</a:t>
            </a:r>
            <a:r>
              <a:rPr lang="en-US" sz="2400" dirty="0">
                <a:cs typeface="Hadassah Friedlaender" panose="020B0604020202020204" pitchFamily="18" charset="-79"/>
              </a:rPr>
              <a:t>ssistance</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31</a:t>
            </a:fld>
            <a:endParaRPr lang="en-US" b="1" dirty="0"/>
          </a:p>
        </p:txBody>
      </p:sp>
      <p:pic>
        <p:nvPicPr>
          <p:cNvPr id="3" name="Graphic 2" descr="Bank Check">
            <a:extLst>
              <a:ext uri="{FF2B5EF4-FFF2-40B4-BE49-F238E27FC236}">
                <a16:creationId xmlns:a16="http://schemas.microsoft.com/office/drawing/2014/main" id="{8BED7294-6A24-49BB-A413-2AAD68CBEB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024" y="4877483"/>
            <a:ext cx="914400" cy="914400"/>
          </a:xfrm>
          <a:prstGeom prst="rect">
            <a:avLst/>
          </a:prstGeom>
        </p:spPr>
      </p:pic>
      <p:pic>
        <p:nvPicPr>
          <p:cNvPr id="8" name="Graphic 7" descr="Money">
            <a:extLst>
              <a:ext uri="{FF2B5EF4-FFF2-40B4-BE49-F238E27FC236}">
                <a16:creationId xmlns:a16="http://schemas.microsoft.com/office/drawing/2014/main" id="{AFCBCFDC-549E-4A4D-8CDB-D4603F8A7E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4903" y="5209224"/>
            <a:ext cx="914400" cy="914400"/>
          </a:xfrm>
          <a:prstGeom prst="rect">
            <a:avLst/>
          </a:prstGeom>
        </p:spPr>
      </p:pic>
      <p:sp>
        <p:nvSpPr>
          <p:cNvPr id="35" name="Rectangle 34">
            <a:extLst>
              <a:ext uri="{FF2B5EF4-FFF2-40B4-BE49-F238E27FC236}">
                <a16:creationId xmlns:a16="http://schemas.microsoft.com/office/drawing/2014/main" id="{D1771F77-F886-4998-96F2-394706CA6A50}"/>
              </a:ext>
            </a:extLst>
          </p:cNvPr>
          <p:cNvSpPr/>
          <p:nvPr/>
        </p:nvSpPr>
        <p:spPr>
          <a:xfrm>
            <a:off x="5425760" y="4508579"/>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6" name="Picture 35">
            <a:extLst>
              <a:ext uri="{FF2B5EF4-FFF2-40B4-BE49-F238E27FC236}">
                <a16:creationId xmlns:a16="http://schemas.microsoft.com/office/drawing/2014/main" id="{DE22D3F9-31EF-4036-8F41-46C67BF28F26}"/>
              </a:ext>
            </a:extLst>
          </p:cNvPr>
          <p:cNvPicPr>
            <a:picLocks noChangeAspect="1"/>
          </p:cNvPicPr>
          <p:nvPr/>
        </p:nvPicPr>
        <p:blipFill>
          <a:blip r:embed="rId6"/>
          <a:stretch>
            <a:fillRect/>
          </a:stretch>
        </p:blipFill>
        <p:spPr>
          <a:xfrm>
            <a:off x="2901295" y="4870777"/>
            <a:ext cx="926672" cy="1072989"/>
          </a:xfrm>
          <a:prstGeom prst="rect">
            <a:avLst/>
          </a:prstGeom>
        </p:spPr>
      </p:pic>
      <p:sp>
        <p:nvSpPr>
          <p:cNvPr id="37" name="Rectangle 36">
            <a:extLst>
              <a:ext uri="{FF2B5EF4-FFF2-40B4-BE49-F238E27FC236}">
                <a16:creationId xmlns:a16="http://schemas.microsoft.com/office/drawing/2014/main" id="{E79B20BA-38BF-46DF-A97E-9964ABA1240B}"/>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11%</a:t>
            </a:r>
            <a:endParaRPr lang="en-US" sz="1400" dirty="0">
              <a:solidFill>
                <a:srgbClr val="6600FF"/>
              </a:solidFill>
            </a:endParaRPr>
          </a:p>
        </p:txBody>
      </p:sp>
      <p:sp>
        <p:nvSpPr>
          <p:cNvPr id="38" name="Rectangle 37">
            <a:extLst>
              <a:ext uri="{FF2B5EF4-FFF2-40B4-BE49-F238E27FC236}">
                <a16:creationId xmlns:a16="http://schemas.microsoft.com/office/drawing/2014/main" id="{1CC0F090-C0E2-429C-8EC1-CBC523511D75}"/>
              </a:ext>
            </a:extLst>
          </p:cNvPr>
          <p:cNvSpPr/>
          <p:nvPr/>
        </p:nvSpPr>
        <p:spPr>
          <a:xfrm>
            <a:off x="3076378" y="547747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39" name="Rectangle 38">
            <a:extLst>
              <a:ext uri="{FF2B5EF4-FFF2-40B4-BE49-F238E27FC236}">
                <a16:creationId xmlns:a16="http://schemas.microsoft.com/office/drawing/2014/main" id="{FBB8B82B-7771-4A2E-BCF9-0338A1A5C006}"/>
              </a:ext>
            </a:extLst>
          </p:cNvPr>
          <p:cNvSpPr/>
          <p:nvPr/>
        </p:nvSpPr>
        <p:spPr>
          <a:xfrm>
            <a:off x="3076378" y="5011178"/>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0" name="Rectangle 39">
            <a:extLst>
              <a:ext uri="{FF2B5EF4-FFF2-40B4-BE49-F238E27FC236}">
                <a16:creationId xmlns:a16="http://schemas.microsoft.com/office/drawing/2014/main" id="{0417727C-D06D-4FD5-9C31-187F76253E82}"/>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2" name="Rectangle 41">
            <a:extLst>
              <a:ext uri="{FF2B5EF4-FFF2-40B4-BE49-F238E27FC236}">
                <a16:creationId xmlns:a16="http://schemas.microsoft.com/office/drawing/2014/main" id="{FABC6FB0-97F8-42E5-B643-641E3DE1C268}"/>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23%</a:t>
            </a:r>
            <a:endParaRPr lang="en-US" sz="1400" dirty="0">
              <a:solidFill>
                <a:srgbClr val="C00000"/>
              </a:solidFill>
            </a:endParaRPr>
          </a:p>
        </p:txBody>
      </p:sp>
      <p:sp>
        <p:nvSpPr>
          <p:cNvPr id="43" name="Rectangle 42">
            <a:extLst>
              <a:ext uri="{FF2B5EF4-FFF2-40B4-BE49-F238E27FC236}">
                <a16:creationId xmlns:a16="http://schemas.microsoft.com/office/drawing/2014/main" id="{A8DA5EAA-1489-42BC-9D87-3410F28251F8}"/>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4" name="Rectangle 43">
            <a:extLst>
              <a:ext uri="{FF2B5EF4-FFF2-40B4-BE49-F238E27FC236}">
                <a16:creationId xmlns:a16="http://schemas.microsoft.com/office/drawing/2014/main" id="{7EA79C2F-3ED8-4861-8317-8F242D0EE5EE}"/>
              </a:ext>
            </a:extLst>
          </p:cNvPr>
          <p:cNvSpPr/>
          <p:nvPr/>
        </p:nvSpPr>
        <p:spPr>
          <a:xfrm>
            <a:off x="9754351" y="4902837"/>
            <a:ext cx="2190023"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44%</a:t>
            </a:r>
            <a:endParaRPr lang="en-US" sz="1400" dirty="0">
              <a:solidFill>
                <a:srgbClr val="FF0000"/>
              </a:solidFill>
            </a:endParaRPr>
          </a:p>
        </p:txBody>
      </p:sp>
      <p:sp>
        <p:nvSpPr>
          <p:cNvPr id="45" name="Arrow: Down 44">
            <a:extLst>
              <a:ext uri="{FF2B5EF4-FFF2-40B4-BE49-F238E27FC236}">
                <a16:creationId xmlns:a16="http://schemas.microsoft.com/office/drawing/2014/main" id="{E5CAAB72-BBFB-40FF-AA09-7CCCF9E6A23B}"/>
              </a:ext>
            </a:extLst>
          </p:cNvPr>
          <p:cNvSpPr/>
          <p:nvPr/>
        </p:nvSpPr>
        <p:spPr>
          <a:xfrm>
            <a:off x="5881660" y="4877483"/>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D9DAD2B-D1D3-4565-82D6-8AD439CCA66C}"/>
              </a:ext>
            </a:extLst>
          </p:cNvPr>
          <p:cNvSpPr/>
          <p:nvPr/>
        </p:nvSpPr>
        <p:spPr>
          <a:xfrm>
            <a:off x="6056021" y="541371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7" name="Rectangle 46">
            <a:extLst>
              <a:ext uri="{FF2B5EF4-FFF2-40B4-BE49-F238E27FC236}">
                <a16:creationId xmlns:a16="http://schemas.microsoft.com/office/drawing/2014/main" id="{861EF5BC-BC24-425A-A151-2C0D37FA6B5F}"/>
              </a:ext>
            </a:extLst>
          </p:cNvPr>
          <p:cNvSpPr/>
          <p:nvPr/>
        </p:nvSpPr>
        <p:spPr>
          <a:xfrm>
            <a:off x="6061762" y="497093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8" name="Arrow: Down 47">
            <a:extLst>
              <a:ext uri="{FF2B5EF4-FFF2-40B4-BE49-F238E27FC236}">
                <a16:creationId xmlns:a16="http://schemas.microsoft.com/office/drawing/2014/main" id="{9028315F-6A33-425C-96F4-5A5DACF627E6}"/>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FDBAF33-F743-461B-A032-969182F07CCA}"/>
              </a:ext>
            </a:extLst>
          </p:cNvPr>
          <p:cNvSpPr/>
          <p:nvPr/>
        </p:nvSpPr>
        <p:spPr>
          <a:xfrm>
            <a:off x="9290705" y="5017968"/>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0" name="Rectangle 49">
            <a:extLst>
              <a:ext uri="{FF2B5EF4-FFF2-40B4-BE49-F238E27FC236}">
                <a16:creationId xmlns:a16="http://schemas.microsoft.com/office/drawing/2014/main" id="{BE19CC89-93DA-4B79-8BDE-3A9C76C90E28}"/>
              </a:ext>
            </a:extLst>
          </p:cNvPr>
          <p:cNvSpPr/>
          <p:nvPr/>
        </p:nvSpPr>
        <p:spPr>
          <a:xfrm>
            <a:off x="9296591" y="548119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1" name="Rectangle 50">
            <a:extLst>
              <a:ext uri="{FF2B5EF4-FFF2-40B4-BE49-F238E27FC236}">
                <a16:creationId xmlns:a16="http://schemas.microsoft.com/office/drawing/2014/main" id="{7B3A388E-E006-4D8B-8DDB-F64D4E91C1AD}"/>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2" name="Picture 1">
            <a:extLst>
              <a:ext uri="{FF2B5EF4-FFF2-40B4-BE49-F238E27FC236}">
                <a16:creationId xmlns:a16="http://schemas.microsoft.com/office/drawing/2014/main" id="{CA84EBC6-5A91-4217-AA7C-170531C11FC6}"/>
              </a:ext>
            </a:extLst>
          </p:cNvPr>
          <p:cNvPicPr>
            <a:picLocks noChangeAspect="1"/>
          </p:cNvPicPr>
          <p:nvPr/>
        </p:nvPicPr>
        <p:blipFill>
          <a:blip r:embed="rId7"/>
          <a:stretch>
            <a:fillRect/>
          </a:stretch>
        </p:blipFill>
        <p:spPr>
          <a:xfrm>
            <a:off x="3289244" y="1300735"/>
            <a:ext cx="8444524" cy="3206128"/>
          </a:xfrm>
          <a:prstGeom prst="rect">
            <a:avLst/>
          </a:prstGeom>
        </p:spPr>
      </p:pic>
      <p:graphicFrame>
        <p:nvGraphicFramePr>
          <p:cNvPr id="28" name="Table 27">
            <a:extLst>
              <a:ext uri="{FF2B5EF4-FFF2-40B4-BE49-F238E27FC236}">
                <a16:creationId xmlns:a16="http://schemas.microsoft.com/office/drawing/2014/main" id="{19689B8B-8B51-4605-B452-8DF735E233AB}"/>
              </a:ext>
            </a:extLst>
          </p:cNvPr>
          <p:cNvGraphicFramePr>
            <a:graphicFrameLocks noGrp="1"/>
          </p:cNvGraphicFramePr>
          <p:nvPr>
            <p:extLst>
              <p:ext uri="{D42A27DB-BD31-4B8C-83A1-F6EECF244321}">
                <p14:modId xmlns:p14="http://schemas.microsoft.com/office/powerpoint/2010/main" val="39103665"/>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8</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10</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7</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64586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75518" y="1050396"/>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8559303"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720360" y="1226419"/>
            <a:ext cx="1837362" cy="1569660"/>
          </a:xfrm>
          <a:prstGeom prst="rect">
            <a:avLst/>
          </a:prstGeom>
        </p:spPr>
        <p:txBody>
          <a:bodyPr wrap="none">
            <a:spAutoFit/>
          </a:bodyPr>
          <a:lstStyle/>
          <a:p>
            <a:pPr algn="ctr"/>
            <a:r>
              <a:rPr lang="en-US" sz="9600" dirty="0">
                <a:solidFill>
                  <a:srgbClr val="92D050"/>
                </a:solidFill>
                <a:cs typeface="Hadassah Friedlaender" panose="020B0604020202020204" pitchFamily="18" charset="-79"/>
              </a:rPr>
              <a:t>MT</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306900" y="2579861"/>
            <a:ext cx="2662973" cy="707886"/>
          </a:xfrm>
          <a:prstGeom prst="rect">
            <a:avLst/>
          </a:prstGeom>
        </p:spPr>
        <p:txBody>
          <a:bodyPr wrap="none">
            <a:spAutoFit/>
          </a:bodyPr>
          <a:lstStyle/>
          <a:p>
            <a:pPr algn="ctr"/>
            <a:r>
              <a:rPr lang="en-US" sz="2000" u="sng" dirty="0">
                <a:cs typeface="Hadassah Friedlaender" panose="020B0604020202020204" pitchFamily="18" charset="-79"/>
              </a:rPr>
              <a:t>M</a:t>
            </a:r>
            <a:r>
              <a:rPr lang="en-US" sz="2000" dirty="0">
                <a:cs typeface="Hadassah Friedlaender" panose="020B0604020202020204" pitchFamily="18" charset="-79"/>
              </a:rPr>
              <a:t>edical </a:t>
            </a:r>
            <a:r>
              <a:rPr lang="en-US" sz="2000" u="sng" dirty="0">
                <a:cs typeface="Hadassah Friedlaender" panose="020B0604020202020204" pitchFamily="18" charset="-79"/>
              </a:rPr>
              <a:t>T</a:t>
            </a:r>
            <a:r>
              <a:rPr lang="en-US" sz="2000" dirty="0">
                <a:cs typeface="Hadassah Friedlaender" panose="020B0604020202020204" pitchFamily="18" charset="-79"/>
              </a:rPr>
              <a:t>ransportation </a:t>
            </a:r>
          </a:p>
          <a:p>
            <a:pPr algn="ctr"/>
            <a:r>
              <a:rPr lang="en-US" sz="2000" dirty="0">
                <a:cs typeface="Hadassah Friedlaender" panose="020B0604020202020204" pitchFamily="18" charset="-79"/>
              </a:rPr>
              <a:t>Services</a:t>
            </a:r>
            <a:endParaRPr lang="en-US" sz="20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32</a:t>
            </a:fld>
            <a:endParaRPr lang="en-US" b="1" dirty="0"/>
          </a:p>
        </p:txBody>
      </p:sp>
      <p:pic>
        <p:nvPicPr>
          <p:cNvPr id="5" name="Graphic 4" descr="Bus">
            <a:extLst>
              <a:ext uri="{FF2B5EF4-FFF2-40B4-BE49-F238E27FC236}">
                <a16:creationId xmlns:a16="http://schemas.microsoft.com/office/drawing/2014/main" id="{690A4950-7DB8-43B6-A249-F13BF93BB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137" y="4149521"/>
            <a:ext cx="1175910" cy="1175910"/>
          </a:xfrm>
          <a:prstGeom prst="rect">
            <a:avLst/>
          </a:prstGeom>
        </p:spPr>
      </p:pic>
      <p:pic>
        <p:nvPicPr>
          <p:cNvPr id="11" name="Graphic 10" descr="Streetcar">
            <a:extLst>
              <a:ext uri="{FF2B5EF4-FFF2-40B4-BE49-F238E27FC236}">
                <a16:creationId xmlns:a16="http://schemas.microsoft.com/office/drawing/2014/main" id="{F06975AD-CACB-4F24-A641-44A281E37A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0759" y="4662597"/>
            <a:ext cx="1129286" cy="1129286"/>
          </a:xfrm>
          <a:prstGeom prst="rect">
            <a:avLst/>
          </a:prstGeom>
        </p:spPr>
      </p:pic>
      <p:sp>
        <p:nvSpPr>
          <p:cNvPr id="35" name="Rectangle 34">
            <a:extLst>
              <a:ext uri="{FF2B5EF4-FFF2-40B4-BE49-F238E27FC236}">
                <a16:creationId xmlns:a16="http://schemas.microsoft.com/office/drawing/2014/main" id="{AC8632B4-F775-4149-8130-329BE8B42B94}"/>
              </a:ext>
            </a:extLst>
          </p:cNvPr>
          <p:cNvSpPr/>
          <p:nvPr/>
        </p:nvSpPr>
        <p:spPr>
          <a:xfrm>
            <a:off x="5446018" y="4507257"/>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6" name="Picture 35">
            <a:extLst>
              <a:ext uri="{FF2B5EF4-FFF2-40B4-BE49-F238E27FC236}">
                <a16:creationId xmlns:a16="http://schemas.microsoft.com/office/drawing/2014/main" id="{1F0703C9-E602-409B-9B2C-CA8D324544E7}"/>
              </a:ext>
            </a:extLst>
          </p:cNvPr>
          <p:cNvPicPr>
            <a:picLocks noChangeAspect="1"/>
          </p:cNvPicPr>
          <p:nvPr/>
        </p:nvPicPr>
        <p:blipFill>
          <a:blip r:embed="rId6"/>
          <a:stretch>
            <a:fillRect/>
          </a:stretch>
        </p:blipFill>
        <p:spPr>
          <a:xfrm rot="10800000">
            <a:off x="2938402" y="4969564"/>
            <a:ext cx="926672" cy="1072989"/>
          </a:xfrm>
          <a:prstGeom prst="rect">
            <a:avLst/>
          </a:prstGeom>
        </p:spPr>
      </p:pic>
      <p:sp>
        <p:nvSpPr>
          <p:cNvPr id="37" name="Rectangle 36">
            <a:extLst>
              <a:ext uri="{FF2B5EF4-FFF2-40B4-BE49-F238E27FC236}">
                <a16:creationId xmlns:a16="http://schemas.microsoft.com/office/drawing/2014/main" id="{7874EF94-E5F1-41C1-9E95-C0BFA0090EDE}"/>
              </a:ext>
            </a:extLst>
          </p:cNvPr>
          <p:cNvSpPr/>
          <p:nvPr/>
        </p:nvSpPr>
        <p:spPr>
          <a:xfrm>
            <a:off x="3893747" y="4873645"/>
            <a:ext cx="1957587"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22%</a:t>
            </a:r>
            <a:endParaRPr lang="en-US" sz="1400" dirty="0">
              <a:solidFill>
                <a:srgbClr val="6600FF"/>
              </a:solidFill>
            </a:endParaRPr>
          </a:p>
        </p:txBody>
      </p:sp>
      <p:sp>
        <p:nvSpPr>
          <p:cNvPr id="38" name="Rectangle 37">
            <a:extLst>
              <a:ext uri="{FF2B5EF4-FFF2-40B4-BE49-F238E27FC236}">
                <a16:creationId xmlns:a16="http://schemas.microsoft.com/office/drawing/2014/main" id="{C1A71687-2548-4BF3-9717-B71A24FDF3E3}"/>
              </a:ext>
            </a:extLst>
          </p:cNvPr>
          <p:cNvSpPr/>
          <p:nvPr/>
        </p:nvSpPr>
        <p:spPr>
          <a:xfrm>
            <a:off x="3072106" y="5536909"/>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39" name="Rectangle 38">
            <a:extLst>
              <a:ext uri="{FF2B5EF4-FFF2-40B4-BE49-F238E27FC236}">
                <a16:creationId xmlns:a16="http://schemas.microsoft.com/office/drawing/2014/main" id="{AC132C7D-1D2B-4220-944F-38ECF24DA154}"/>
              </a:ext>
            </a:extLst>
          </p:cNvPr>
          <p:cNvSpPr/>
          <p:nvPr/>
        </p:nvSpPr>
        <p:spPr>
          <a:xfrm>
            <a:off x="3100226" y="5049890"/>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1" name="Rectangle 40">
            <a:extLst>
              <a:ext uri="{FF2B5EF4-FFF2-40B4-BE49-F238E27FC236}">
                <a16:creationId xmlns:a16="http://schemas.microsoft.com/office/drawing/2014/main" id="{6DBFEC27-F2BC-48EA-B023-876B586252D5}"/>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42" name="Rectangle 41">
            <a:extLst>
              <a:ext uri="{FF2B5EF4-FFF2-40B4-BE49-F238E27FC236}">
                <a16:creationId xmlns:a16="http://schemas.microsoft.com/office/drawing/2014/main" id="{75E9A0FD-A8BB-4532-9B8A-6A92A21B1E37}"/>
              </a:ext>
            </a:extLst>
          </p:cNvPr>
          <p:cNvSpPr/>
          <p:nvPr/>
        </p:nvSpPr>
        <p:spPr>
          <a:xfrm>
            <a:off x="6864336" y="4862324"/>
            <a:ext cx="1957587"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35%</a:t>
            </a:r>
            <a:endParaRPr lang="en-US" sz="1400" dirty="0">
              <a:solidFill>
                <a:srgbClr val="C00000"/>
              </a:solidFill>
            </a:endParaRPr>
          </a:p>
        </p:txBody>
      </p:sp>
      <p:sp>
        <p:nvSpPr>
          <p:cNvPr id="43" name="Rectangle 42">
            <a:extLst>
              <a:ext uri="{FF2B5EF4-FFF2-40B4-BE49-F238E27FC236}">
                <a16:creationId xmlns:a16="http://schemas.microsoft.com/office/drawing/2014/main" id="{4CBD2B88-47FD-4002-9A50-26BA7A7CA7E6}"/>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44" name="Rectangle 43">
            <a:extLst>
              <a:ext uri="{FF2B5EF4-FFF2-40B4-BE49-F238E27FC236}">
                <a16:creationId xmlns:a16="http://schemas.microsoft.com/office/drawing/2014/main" id="{7BBD6B32-325D-4B39-86A6-833BDAA8BB14}"/>
              </a:ext>
            </a:extLst>
          </p:cNvPr>
          <p:cNvSpPr/>
          <p:nvPr/>
        </p:nvSpPr>
        <p:spPr>
          <a:xfrm>
            <a:off x="9870289" y="4851913"/>
            <a:ext cx="1957587"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20%</a:t>
            </a:r>
            <a:endParaRPr lang="en-US" sz="1400" dirty="0">
              <a:solidFill>
                <a:srgbClr val="FF0000"/>
              </a:solidFill>
            </a:endParaRPr>
          </a:p>
        </p:txBody>
      </p:sp>
      <p:sp>
        <p:nvSpPr>
          <p:cNvPr id="45" name="Arrow: Down 44">
            <a:extLst>
              <a:ext uri="{FF2B5EF4-FFF2-40B4-BE49-F238E27FC236}">
                <a16:creationId xmlns:a16="http://schemas.microsoft.com/office/drawing/2014/main" id="{40EF5F3F-3AEB-453C-9C1A-EC186A772160}"/>
              </a:ext>
            </a:extLst>
          </p:cNvPr>
          <p:cNvSpPr/>
          <p:nvPr/>
        </p:nvSpPr>
        <p:spPr>
          <a:xfrm>
            <a:off x="5882695" y="4957559"/>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78E7849-8487-4AB2-9229-F15A989FCA84}"/>
              </a:ext>
            </a:extLst>
          </p:cNvPr>
          <p:cNvSpPr/>
          <p:nvPr/>
        </p:nvSpPr>
        <p:spPr>
          <a:xfrm>
            <a:off x="6068897" y="505897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7" name="Rectangle 46">
            <a:extLst>
              <a:ext uri="{FF2B5EF4-FFF2-40B4-BE49-F238E27FC236}">
                <a16:creationId xmlns:a16="http://schemas.microsoft.com/office/drawing/2014/main" id="{C5FC907D-97D3-4DFB-83DE-8CC1C09A60E1}"/>
              </a:ext>
            </a:extLst>
          </p:cNvPr>
          <p:cNvSpPr/>
          <p:nvPr/>
        </p:nvSpPr>
        <p:spPr>
          <a:xfrm>
            <a:off x="6068897" y="5536909"/>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8" name="Arrow: Down 47">
            <a:extLst>
              <a:ext uri="{FF2B5EF4-FFF2-40B4-BE49-F238E27FC236}">
                <a16:creationId xmlns:a16="http://schemas.microsoft.com/office/drawing/2014/main" id="{CF4DAE95-BB90-470C-B1AD-E13D0E4ADC53}"/>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1EFB75AD-A490-4580-823C-CC17079B4D88}"/>
              </a:ext>
            </a:extLst>
          </p:cNvPr>
          <p:cNvSpPr/>
          <p:nvPr/>
        </p:nvSpPr>
        <p:spPr>
          <a:xfrm>
            <a:off x="9294618" y="5080109"/>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50" name="Rectangle 49">
            <a:extLst>
              <a:ext uri="{FF2B5EF4-FFF2-40B4-BE49-F238E27FC236}">
                <a16:creationId xmlns:a16="http://schemas.microsoft.com/office/drawing/2014/main" id="{5673CF10-AB49-4DC6-B51B-3B308BB7BA35}"/>
              </a:ext>
            </a:extLst>
          </p:cNvPr>
          <p:cNvSpPr/>
          <p:nvPr/>
        </p:nvSpPr>
        <p:spPr>
          <a:xfrm>
            <a:off x="9294618" y="559354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51" name="Rectangle 50">
            <a:extLst>
              <a:ext uri="{FF2B5EF4-FFF2-40B4-BE49-F238E27FC236}">
                <a16:creationId xmlns:a16="http://schemas.microsoft.com/office/drawing/2014/main" id="{40E2ED1B-EE11-4969-9B7E-8531D89BC3DD}"/>
              </a:ext>
            </a:extLst>
          </p:cNvPr>
          <p:cNvSpPr/>
          <p:nvPr/>
        </p:nvSpPr>
        <p:spPr>
          <a:xfrm>
            <a:off x="9861440" y="5785015"/>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3200" dirty="0"/>
          </a:p>
        </p:txBody>
      </p:sp>
      <p:pic>
        <p:nvPicPr>
          <p:cNvPr id="3" name="Picture 2">
            <a:extLst>
              <a:ext uri="{FF2B5EF4-FFF2-40B4-BE49-F238E27FC236}">
                <a16:creationId xmlns:a16="http://schemas.microsoft.com/office/drawing/2014/main" id="{3CCBD700-5743-4440-A7BD-9FF66DC88FED}"/>
              </a:ext>
            </a:extLst>
          </p:cNvPr>
          <p:cNvPicPr>
            <a:picLocks noChangeAspect="1"/>
          </p:cNvPicPr>
          <p:nvPr/>
        </p:nvPicPr>
        <p:blipFill>
          <a:blip r:embed="rId7"/>
          <a:stretch>
            <a:fillRect/>
          </a:stretch>
        </p:blipFill>
        <p:spPr>
          <a:xfrm>
            <a:off x="3303007" y="1289182"/>
            <a:ext cx="8402345" cy="3213180"/>
          </a:xfrm>
          <a:prstGeom prst="rect">
            <a:avLst/>
          </a:prstGeom>
        </p:spPr>
      </p:pic>
      <p:graphicFrame>
        <p:nvGraphicFramePr>
          <p:cNvPr id="28" name="Table 27">
            <a:extLst>
              <a:ext uri="{FF2B5EF4-FFF2-40B4-BE49-F238E27FC236}">
                <a16:creationId xmlns:a16="http://schemas.microsoft.com/office/drawing/2014/main" id="{86B8F8B7-4FA5-4B39-8406-2649E1397B4B}"/>
              </a:ext>
            </a:extLst>
          </p:cNvPr>
          <p:cNvGraphicFramePr>
            <a:graphicFrameLocks noGrp="1"/>
          </p:cNvGraphicFramePr>
          <p:nvPr>
            <p:extLst>
              <p:ext uri="{D42A27DB-BD31-4B8C-83A1-F6EECF244321}">
                <p14:modId xmlns:p14="http://schemas.microsoft.com/office/powerpoint/2010/main" val="870549396"/>
              </p:ext>
            </p:extLst>
          </p:nvPr>
        </p:nvGraphicFramePr>
        <p:xfrm>
          <a:off x="444269" y="3474333"/>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4</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2</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2</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64209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76908" y="1025848"/>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7" y="189706"/>
            <a:ext cx="8887672"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85754" y="1143290"/>
            <a:ext cx="2922125"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FB</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76908" y="2496732"/>
            <a:ext cx="2930972" cy="1200329"/>
          </a:xfrm>
          <a:prstGeom prst="rect">
            <a:avLst/>
          </a:prstGeom>
        </p:spPr>
        <p:txBody>
          <a:bodyPr wrap="square">
            <a:spAutoFit/>
          </a:bodyPr>
          <a:lstStyle/>
          <a:p>
            <a:pPr algn="ctr"/>
            <a:r>
              <a:rPr lang="en-US" sz="2400" dirty="0">
                <a:cs typeface="Hadassah Friedlaender" panose="020B0604020202020204" pitchFamily="18" charset="-79"/>
              </a:rPr>
              <a:t>Food Bank /</a:t>
            </a:r>
          </a:p>
          <a:p>
            <a:pPr algn="ctr"/>
            <a:r>
              <a:rPr lang="en-US" sz="2400" dirty="0">
                <a:cs typeface="Hadassah Friedlaender" panose="020B0604020202020204" pitchFamily="18" charset="-79"/>
              </a:rPr>
              <a:t>Home Delivered Meals</a:t>
            </a:r>
            <a:endParaRPr lang="en-US" sz="2400" dirty="0"/>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33</a:t>
            </a:fld>
            <a:endParaRPr lang="en-US" b="1" dirty="0"/>
          </a:p>
        </p:txBody>
      </p:sp>
      <p:pic>
        <p:nvPicPr>
          <p:cNvPr id="3" name="Graphic 2" descr="Fork and knife">
            <a:extLst>
              <a:ext uri="{FF2B5EF4-FFF2-40B4-BE49-F238E27FC236}">
                <a16:creationId xmlns:a16="http://schemas.microsoft.com/office/drawing/2014/main" id="{8E46ECCE-A183-4B07-9F5F-E9F2234A92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9205" y="4627882"/>
            <a:ext cx="826378" cy="826378"/>
          </a:xfrm>
          <a:prstGeom prst="rect">
            <a:avLst/>
          </a:prstGeom>
        </p:spPr>
      </p:pic>
      <p:pic>
        <p:nvPicPr>
          <p:cNvPr id="8" name="Graphic 7" descr="Plate">
            <a:extLst>
              <a:ext uri="{FF2B5EF4-FFF2-40B4-BE49-F238E27FC236}">
                <a16:creationId xmlns:a16="http://schemas.microsoft.com/office/drawing/2014/main" id="{6F67C75D-42AC-45A6-BC42-22AE5808AC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853" y="5065169"/>
            <a:ext cx="1299082" cy="1299082"/>
          </a:xfrm>
          <a:prstGeom prst="rect">
            <a:avLst/>
          </a:prstGeom>
        </p:spPr>
      </p:pic>
      <p:sp>
        <p:nvSpPr>
          <p:cNvPr id="29" name="Rectangle 28">
            <a:extLst>
              <a:ext uri="{FF2B5EF4-FFF2-40B4-BE49-F238E27FC236}">
                <a16:creationId xmlns:a16="http://schemas.microsoft.com/office/drawing/2014/main" id="{C4C53C72-8003-4890-AAE3-D32393EAA18D}"/>
              </a:ext>
            </a:extLst>
          </p:cNvPr>
          <p:cNvSpPr/>
          <p:nvPr/>
        </p:nvSpPr>
        <p:spPr>
          <a:xfrm>
            <a:off x="5425760" y="4499468"/>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0" name="Picture 29">
            <a:extLst>
              <a:ext uri="{FF2B5EF4-FFF2-40B4-BE49-F238E27FC236}">
                <a16:creationId xmlns:a16="http://schemas.microsoft.com/office/drawing/2014/main" id="{B93CCD19-6F7A-4FB3-A930-862822CAFA59}"/>
              </a:ext>
            </a:extLst>
          </p:cNvPr>
          <p:cNvPicPr>
            <a:picLocks noChangeAspect="1"/>
          </p:cNvPicPr>
          <p:nvPr/>
        </p:nvPicPr>
        <p:blipFill>
          <a:blip r:embed="rId6"/>
          <a:stretch>
            <a:fillRect/>
          </a:stretch>
        </p:blipFill>
        <p:spPr>
          <a:xfrm>
            <a:off x="2782804" y="4879523"/>
            <a:ext cx="926672" cy="1072989"/>
          </a:xfrm>
          <a:prstGeom prst="rect">
            <a:avLst/>
          </a:prstGeom>
        </p:spPr>
      </p:pic>
      <p:sp>
        <p:nvSpPr>
          <p:cNvPr id="31" name="Rectangle 30">
            <a:extLst>
              <a:ext uri="{FF2B5EF4-FFF2-40B4-BE49-F238E27FC236}">
                <a16:creationId xmlns:a16="http://schemas.microsoft.com/office/drawing/2014/main" id="{EF545A7E-4468-452A-B0EF-19D68D1444AB}"/>
              </a:ext>
            </a:extLst>
          </p:cNvPr>
          <p:cNvSpPr/>
          <p:nvPr/>
        </p:nvSpPr>
        <p:spPr>
          <a:xfrm>
            <a:off x="3561493" y="4822510"/>
            <a:ext cx="2476960"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160%</a:t>
            </a:r>
            <a:endParaRPr lang="en-US" sz="1400" dirty="0">
              <a:solidFill>
                <a:srgbClr val="6600FF"/>
              </a:solidFill>
            </a:endParaRPr>
          </a:p>
        </p:txBody>
      </p:sp>
      <p:sp>
        <p:nvSpPr>
          <p:cNvPr id="32" name="Rectangle 31">
            <a:extLst>
              <a:ext uri="{FF2B5EF4-FFF2-40B4-BE49-F238E27FC236}">
                <a16:creationId xmlns:a16="http://schemas.microsoft.com/office/drawing/2014/main" id="{DFC9E941-F9A5-4D54-B325-D02533F645A9}"/>
              </a:ext>
            </a:extLst>
          </p:cNvPr>
          <p:cNvSpPr/>
          <p:nvPr/>
        </p:nvSpPr>
        <p:spPr>
          <a:xfrm>
            <a:off x="2954093" y="557316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33" name="Rectangle 32">
            <a:extLst>
              <a:ext uri="{FF2B5EF4-FFF2-40B4-BE49-F238E27FC236}">
                <a16:creationId xmlns:a16="http://schemas.microsoft.com/office/drawing/2014/main" id="{1C9460CE-06EE-467B-A641-84D77C280F46}"/>
              </a:ext>
            </a:extLst>
          </p:cNvPr>
          <p:cNvSpPr/>
          <p:nvPr/>
        </p:nvSpPr>
        <p:spPr>
          <a:xfrm>
            <a:off x="2952785" y="4982437"/>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34" name="Rectangle 33">
            <a:extLst>
              <a:ext uri="{FF2B5EF4-FFF2-40B4-BE49-F238E27FC236}">
                <a16:creationId xmlns:a16="http://schemas.microsoft.com/office/drawing/2014/main" id="{25128BB7-3AF6-4CB9-873F-E35BAD9EF83F}"/>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35" name="Rectangle 34">
            <a:extLst>
              <a:ext uri="{FF2B5EF4-FFF2-40B4-BE49-F238E27FC236}">
                <a16:creationId xmlns:a16="http://schemas.microsoft.com/office/drawing/2014/main" id="{50BDD8FF-C89D-40D9-8FA3-B2E7E6BF734F}"/>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58%</a:t>
            </a:r>
            <a:endParaRPr lang="en-US" sz="1400" dirty="0">
              <a:solidFill>
                <a:srgbClr val="C00000"/>
              </a:solidFill>
            </a:endParaRPr>
          </a:p>
        </p:txBody>
      </p:sp>
      <p:sp>
        <p:nvSpPr>
          <p:cNvPr id="36" name="Rectangle 35">
            <a:extLst>
              <a:ext uri="{FF2B5EF4-FFF2-40B4-BE49-F238E27FC236}">
                <a16:creationId xmlns:a16="http://schemas.microsoft.com/office/drawing/2014/main" id="{94D6750A-6E45-4AEB-A69B-10A7BE2ECD13}"/>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37" name="Rectangle 36">
            <a:extLst>
              <a:ext uri="{FF2B5EF4-FFF2-40B4-BE49-F238E27FC236}">
                <a16:creationId xmlns:a16="http://schemas.microsoft.com/office/drawing/2014/main" id="{84AD3FD7-9320-40C9-BA30-4AEC6B9F041D}"/>
              </a:ext>
            </a:extLst>
          </p:cNvPr>
          <p:cNvSpPr/>
          <p:nvPr/>
        </p:nvSpPr>
        <p:spPr>
          <a:xfrm>
            <a:off x="9650388" y="4899496"/>
            <a:ext cx="2190023"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65%</a:t>
            </a:r>
            <a:endParaRPr lang="en-US" sz="1400" dirty="0">
              <a:solidFill>
                <a:srgbClr val="FF0000"/>
              </a:solidFill>
            </a:endParaRPr>
          </a:p>
        </p:txBody>
      </p:sp>
      <p:sp>
        <p:nvSpPr>
          <p:cNvPr id="38" name="Arrow: Down 37">
            <a:extLst>
              <a:ext uri="{FF2B5EF4-FFF2-40B4-BE49-F238E27FC236}">
                <a16:creationId xmlns:a16="http://schemas.microsoft.com/office/drawing/2014/main" id="{8B46CF78-7037-447E-BEC1-E646FEDD5123}"/>
              </a:ext>
            </a:extLst>
          </p:cNvPr>
          <p:cNvSpPr/>
          <p:nvPr/>
        </p:nvSpPr>
        <p:spPr>
          <a:xfrm rot="10800000">
            <a:off x="5958806" y="4930686"/>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AAC66A4-6738-4271-BE73-1FA9D46BB62C}"/>
              </a:ext>
            </a:extLst>
          </p:cNvPr>
          <p:cNvSpPr/>
          <p:nvPr/>
        </p:nvSpPr>
        <p:spPr>
          <a:xfrm>
            <a:off x="6156944" y="566810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0" name="Rectangle 39">
            <a:extLst>
              <a:ext uri="{FF2B5EF4-FFF2-40B4-BE49-F238E27FC236}">
                <a16:creationId xmlns:a16="http://schemas.microsoft.com/office/drawing/2014/main" id="{70FFCEE3-55B0-4094-9BFE-8A8937088442}"/>
              </a:ext>
            </a:extLst>
          </p:cNvPr>
          <p:cNvSpPr/>
          <p:nvPr/>
        </p:nvSpPr>
        <p:spPr>
          <a:xfrm>
            <a:off x="6131293" y="503555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1" name="Arrow: Down 40">
            <a:extLst>
              <a:ext uri="{FF2B5EF4-FFF2-40B4-BE49-F238E27FC236}">
                <a16:creationId xmlns:a16="http://schemas.microsoft.com/office/drawing/2014/main" id="{C4494099-43FE-4BFF-82CA-B903AB4615C8}"/>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5AB95DC-506E-4DD5-915F-D0AA303618B9}"/>
              </a:ext>
            </a:extLst>
          </p:cNvPr>
          <p:cNvSpPr/>
          <p:nvPr/>
        </p:nvSpPr>
        <p:spPr>
          <a:xfrm>
            <a:off x="9290705"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2020</a:t>
            </a:r>
            <a:endParaRPr lang="en-US" sz="1600" dirty="0">
              <a:solidFill>
                <a:schemeClr val="bg1"/>
              </a:solidFill>
            </a:endParaRPr>
          </a:p>
        </p:txBody>
      </p:sp>
      <p:sp>
        <p:nvSpPr>
          <p:cNvPr id="43" name="Rectangle 42">
            <a:extLst>
              <a:ext uri="{FF2B5EF4-FFF2-40B4-BE49-F238E27FC236}">
                <a16:creationId xmlns:a16="http://schemas.microsoft.com/office/drawing/2014/main" id="{36D3DF32-D966-40EC-9BBF-383D9086655D}"/>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4" name="Rectangle 43">
            <a:extLst>
              <a:ext uri="{FF2B5EF4-FFF2-40B4-BE49-F238E27FC236}">
                <a16:creationId xmlns:a16="http://schemas.microsoft.com/office/drawing/2014/main" id="{981D7418-AA1D-4ADB-8918-55B940240567}"/>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2000" dirty="0"/>
          </a:p>
        </p:txBody>
      </p:sp>
      <p:pic>
        <p:nvPicPr>
          <p:cNvPr id="2" name="Picture 1">
            <a:extLst>
              <a:ext uri="{FF2B5EF4-FFF2-40B4-BE49-F238E27FC236}">
                <a16:creationId xmlns:a16="http://schemas.microsoft.com/office/drawing/2014/main" id="{412515F4-9856-4C9D-A76D-B520532A7854}"/>
              </a:ext>
            </a:extLst>
          </p:cNvPr>
          <p:cNvPicPr>
            <a:picLocks noChangeAspect="1"/>
          </p:cNvPicPr>
          <p:nvPr/>
        </p:nvPicPr>
        <p:blipFill>
          <a:blip r:embed="rId7"/>
          <a:stretch>
            <a:fillRect/>
          </a:stretch>
        </p:blipFill>
        <p:spPr>
          <a:xfrm>
            <a:off x="3284980" y="1264504"/>
            <a:ext cx="8466728" cy="3229805"/>
          </a:xfrm>
          <a:prstGeom prst="rect">
            <a:avLst/>
          </a:prstGeom>
        </p:spPr>
      </p:pic>
      <p:graphicFrame>
        <p:nvGraphicFramePr>
          <p:cNvPr id="28" name="Table 27">
            <a:extLst>
              <a:ext uri="{FF2B5EF4-FFF2-40B4-BE49-F238E27FC236}">
                <a16:creationId xmlns:a16="http://schemas.microsoft.com/office/drawing/2014/main" id="{9977DC0B-5A98-41D5-A70F-097509570B2F}"/>
              </a:ext>
            </a:extLst>
          </p:cNvPr>
          <p:cNvGraphicFramePr>
            <a:graphicFrameLocks noGrp="1"/>
          </p:cNvGraphicFramePr>
          <p:nvPr>
            <p:extLst>
              <p:ext uri="{D42A27DB-BD31-4B8C-83A1-F6EECF244321}">
                <p14:modId xmlns:p14="http://schemas.microsoft.com/office/powerpoint/2010/main" val="1541767181"/>
              </p:ext>
            </p:extLst>
          </p:nvPr>
        </p:nvGraphicFramePr>
        <p:xfrm>
          <a:off x="440292" y="3815792"/>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5</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8</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10</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4084792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546C54B-1A1F-4429-A6AE-D458A3B7EE99}"/>
              </a:ext>
            </a:extLst>
          </p:cNvPr>
          <p:cNvSpPr/>
          <p:nvPr/>
        </p:nvSpPr>
        <p:spPr>
          <a:xfrm>
            <a:off x="276908" y="1025848"/>
            <a:ext cx="11748405" cy="5135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68D1BB07-7D8A-41FD-94E4-CA2C534EB29F}"/>
              </a:ext>
            </a:extLst>
          </p:cNvPr>
          <p:cNvSpPr/>
          <p:nvPr/>
        </p:nvSpPr>
        <p:spPr>
          <a:xfrm>
            <a:off x="3207880" y="1218170"/>
            <a:ext cx="8593595" cy="35615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7" y="189706"/>
            <a:ext cx="8887672"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SERVICE UTILIZATION DATA</a:t>
            </a:r>
          </a:p>
        </p:txBody>
      </p:sp>
      <p:sp>
        <p:nvSpPr>
          <p:cNvPr id="9" name="Rectangle 8">
            <a:extLst>
              <a:ext uri="{FF2B5EF4-FFF2-40B4-BE49-F238E27FC236}">
                <a16:creationId xmlns:a16="http://schemas.microsoft.com/office/drawing/2014/main" id="{1DAB9E05-A261-43D6-8834-6B35A8817984}"/>
              </a:ext>
            </a:extLst>
          </p:cNvPr>
          <p:cNvSpPr/>
          <p:nvPr/>
        </p:nvSpPr>
        <p:spPr>
          <a:xfrm>
            <a:off x="285754" y="1143290"/>
            <a:ext cx="2922125" cy="1569660"/>
          </a:xfrm>
          <a:prstGeom prst="rect">
            <a:avLst/>
          </a:prstGeom>
        </p:spPr>
        <p:txBody>
          <a:bodyPr wrap="square">
            <a:spAutoFit/>
          </a:bodyPr>
          <a:lstStyle/>
          <a:p>
            <a:pPr algn="ctr"/>
            <a:r>
              <a:rPr lang="en-US" sz="9600" dirty="0">
                <a:solidFill>
                  <a:srgbClr val="92D050"/>
                </a:solidFill>
                <a:cs typeface="Hadassah Friedlaender" panose="020B0604020202020204" pitchFamily="18" charset="-79"/>
              </a:rPr>
              <a:t>RHSS</a:t>
            </a:r>
            <a:endParaRPr lang="en-US" sz="2800" dirty="0">
              <a:solidFill>
                <a:srgbClr val="92D050"/>
              </a:solidFill>
            </a:endParaRPr>
          </a:p>
        </p:txBody>
      </p:sp>
      <p:sp>
        <p:nvSpPr>
          <p:cNvPr id="10" name="Rectangle 9">
            <a:extLst>
              <a:ext uri="{FF2B5EF4-FFF2-40B4-BE49-F238E27FC236}">
                <a16:creationId xmlns:a16="http://schemas.microsoft.com/office/drawing/2014/main" id="{BF773FB4-8DC7-49DA-9EB6-ED5DD8B16BDD}"/>
              </a:ext>
            </a:extLst>
          </p:cNvPr>
          <p:cNvSpPr/>
          <p:nvPr/>
        </p:nvSpPr>
        <p:spPr>
          <a:xfrm>
            <a:off x="276908" y="2496732"/>
            <a:ext cx="2930972" cy="1200329"/>
          </a:xfrm>
          <a:prstGeom prst="rect">
            <a:avLst/>
          </a:prstGeom>
        </p:spPr>
        <p:txBody>
          <a:bodyPr wrap="square">
            <a:spAutoFit/>
          </a:bodyPr>
          <a:lstStyle/>
          <a:p>
            <a:pPr algn="ctr"/>
            <a:r>
              <a:rPr lang="en-US" sz="2400" dirty="0">
                <a:cs typeface="Hadassah Friedlaender" panose="020B0604020202020204" pitchFamily="18" charset="-79"/>
              </a:rPr>
              <a:t>Referral for Healthcare and Support Services</a:t>
            </a:r>
          </a:p>
        </p:txBody>
      </p:sp>
      <p:sp>
        <p:nvSpPr>
          <p:cNvPr id="80" name="Slide Number Placeholder 6">
            <a:extLst>
              <a:ext uri="{FF2B5EF4-FFF2-40B4-BE49-F238E27FC236}">
                <a16:creationId xmlns:a16="http://schemas.microsoft.com/office/drawing/2014/main" id="{DB289677-7271-4642-9A17-D9A36DE3B37E}"/>
              </a:ext>
            </a:extLst>
          </p:cNvPr>
          <p:cNvSpPr>
            <a:spLocks noGrp="1"/>
          </p:cNvSpPr>
          <p:nvPr>
            <p:ph type="sldNum" sz="quarter" idx="12"/>
          </p:nvPr>
        </p:nvSpPr>
        <p:spPr>
          <a:xfrm>
            <a:off x="11299032" y="41713"/>
            <a:ext cx="726281" cy="543664"/>
          </a:xfrm>
        </p:spPr>
        <p:txBody>
          <a:bodyPr/>
          <a:lstStyle/>
          <a:p>
            <a:fld id="{61675498-A2A9-4642-8DA4-34A4CCFC582D}" type="slidenum">
              <a:rPr lang="en-US" sz="2400" b="1" smtClean="0"/>
              <a:t>34</a:t>
            </a:fld>
            <a:endParaRPr lang="en-US" b="1" dirty="0"/>
          </a:p>
        </p:txBody>
      </p:sp>
      <p:pic>
        <p:nvPicPr>
          <p:cNvPr id="3" name="Graphic 2" descr="Fork and knife">
            <a:extLst>
              <a:ext uri="{FF2B5EF4-FFF2-40B4-BE49-F238E27FC236}">
                <a16:creationId xmlns:a16="http://schemas.microsoft.com/office/drawing/2014/main" id="{8E46ECCE-A183-4B07-9F5F-E9F2234A92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9205" y="4627882"/>
            <a:ext cx="826378" cy="826378"/>
          </a:xfrm>
          <a:prstGeom prst="rect">
            <a:avLst/>
          </a:prstGeom>
        </p:spPr>
      </p:pic>
      <p:pic>
        <p:nvPicPr>
          <p:cNvPr id="8" name="Graphic 7" descr="Plate">
            <a:extLst>
              <a:ext uri="{FF2B5EF4-FFF2-40B4-BE49-F238E27FC236}">
                <a16:creationId xmlns:a16="http://schemas.microsoft.com/office/drawing/2014/main" id="{6F67C75D-42AC-45A6-BC42-22AE5808AC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853" y="5065169"/>
            <a:ext cx="1299082" cy="1299082"/>
          </a:xfrm>
          <a:prstGeom prst="rect">
            <a:avLst/>
          </a:prstGeom>
        </p:spPr>
      </p:pic>
      <p:sp>
        <p:nvSpPr>
          <p:cNvPr id="29" name="Rectangle 28">
            <a:extLst>
              <a:ext uri="{FF2B5EF4-FFF2-40B4-BE49-F238E27FC236}">
                <a16:creationId xmlns:a16="http://schemas.microsoft.com/office/drawing/2014/main" id="{C4C53C72-8003-4890-AAE3-D32393EAA18D}"/>
              </a:ext>
            </a:extLst>
          </p:cNvPr>
          <p:cNvSpPr/>
          <p:nvPr/>
        </p:nvSpPr>
        <p:spPr>
          <a:xfrm>
            <a:off x="5425760" y="4499468"/>
            <a:ext cx="6711472" cy="307777"/>
          </a:xfrm>
          <a:prstGeom prst="rect">
            <a:avLst/>
          </a:prstGeom>
        </p:spPr>
        <p:txBody>
          <a:bodyPr wrap="square">
            <a:spAutoFit/>
          </a:bodyPr>
          <a:lstStyle/>
          <a:p>
            <a:r>
              <a:rPr lang="en-US" sz="1400" dirty="0"/>
              <a:t>Data as of July 2020; Accessed July 2020, Ryan White Part A </a:t>
            </a:r>
            <a:r>
              <a:rPr lang="en-US" sz="1400" dirty="0" err="1"/>
              <a:t>CAREWare</a:t>
            </a:r>
            <a:r>
              <a:rPr lang="en-US" sz="1400" dirty="0"/>
              <a:t>, City of Norfolk</a:t>
            </a:r>
          </a:p>
        </p:txBody>
      </p:sp>
      <p:pic>
        <p:nvPicPr>
          <p:cNvPr id="30" name="Picture 29">
            <a:extLst>
              <a:ext uri="{FF2B5EF4-FFF2-40B4-BE49-F238E27FC236}">
                <a16:creationId xmlns:a16="http://schemas.microsoft.com/office/drawing/2014/main" id="{B93CCD19-6F7A-4FB3-A930-862822CAFA59}"/>
              </a:ext>
            </a:extLst>
          </p:cNvPr>
          <p:cNvPicPr>
            <a:picLocks noChangeAspect="1"/>
          </p:cNvPicPr>
          <p:nvPr/>
        </p:nvPicPr>
        <p:blipFill>
          <a:blip r:embed="rId6"/>
          <a:stretch>
            <a:fillRect/>
          </a:stretch>
        </p:blipFill>
        <p:spPr>
          <a:xfrm>
            <a:off x="2782804" y="4879523"/>
            <a:ext cx="926672" cy="1072989"/>
          </a:xfrm>
          <a:prstGeom prst="rect">
            <a:avLst/>
          </a:prstGeom>
        </p:spPr>
      </p:pic>
      <p:sp>
        <p:nvSpPr>
          <p:cNvPr id="31" name="Rectangle 30">
            <a:extLst>
              <a:ext uri="{FF2B5EF4-FFF2-40B4-BE49-F238E27FC236}">
                <a16:creationId xmlns:a16="http://schemas.microsoft.com/office/drawing/2014/main" id="{EF545A7E-4468-452A-B0EF-19D68D1444AB}"/>
              </a:ext>
            </a:extLst>
          </p:cNvPr>
          <p:cNvSpPr/>
          <p:nvPr/>
        </p:nvSpPr>
        <p:spPr>
          <a:xfrm>
            <a:off x="3561493" y="4822510"/>
            <a:ext cx="2476960" cy="1323439"/>
          </a:xfrm>
          <a:prstGeom prst="rect">
            <a:avLst/>
          </a:prstGeom>
        </p:spPr>
        <p:txBody>
          <a:bodyPr wrap="none">
            <a:spAutoFit/>
          </a:bodyPr>
          <a:lstStyle/>
          <a:p>
            <a:r>
              <a:rPr lang="en-US" sz="8000" dirty="0">
                <a:solidFill>
                  <a:srgbClr val="6600FF"/>
                </a:solidFill>
                <a:cs typeface="Hadassah Friedlaender" panose="020B0604020202020204" pitchFamily="18" charset="-79"/>
              </a:rPr>
              <a:t>241%</a:t>
            </a:r>
            <a:endParaRPr lang="en-US" sz="1400" dirty="0">
              <a:solidFill>
                <a:srgbClr val="6600FF"/>
              </a:solidFill>
            </a:endParaRPr>
          </a:p>
        </p:txBody>
      </p:sp>
      <p:sp>
        <p:nvSpPr>
          <p:cNvPr id="32" name="Rectangle 31">
            <a:extLst>
              <a:ext uri="{FF2B5EF4-FFF2-40B4-BE49-F238E27FC236}">
                <a16:creationId xmlns:a16="http://schemas.microsoft.com/office/drawing/2014/main" id="{DFC9E941-F9A5-4D54-B325-D02533F645A9}"/>
              </a:ext>
            </a:extLst>
          </p:cNvPr>
          <p:cNvSpPr/>
          <p:nvPr/>
        </p:nvSpPr>
        <p:spPr>
          <a:xfrm>
            <a:off x="2954093" y="5573167"/>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33" name="Rectangle 32">
            <a:extLst>
              <a:ext uri="{FF2B5EF4-FFF2-40B4-BE49-F238E27FC236}">
                <a16:creationId xmlns:a16="http://schemas.microsoft.com/office/drawing/2014/main" id="{1C9460CE-06EE-467B-A641-84D77C280F46}"/>
              </a:ext>
            </a:extLst>
          </p:cNvPr>
          <p:cNvSpPr/>
          <p:nvPr/>
        </p:nvSpPr>
        <p:spPr>
          <a:xfrm>
            <a:off x="2952785" y="4982437"/>
            <a:ext cx="652743" cy="338554"/>
          </a:xfrm>
          <a:prstGeom prst="rect">
            <a:avLst/>
          </a:prstGeom>
        </p:spPr>
        <p:txBody>
          <a:bodyPr wrap="square">
            <a:spAutoFit/>
          </a:bodyPr>
          <a:lstStyle/>
          <a:p>
            <a:r>
              <a:rPr lang="en-US" sz="1600" dirty="0">
                <a:solidFill>
                  <a:schemeClr val="bg1"/>
                </a:solidFill>
                <a:cs typeface="Hadassah Friedlaender" panose="020B0604020202020204" pitchFamily="18" charset="-79"/>
              </a:rPr>
              <a:t>2019</a:t>
            </a:r>
            <a:endParaRPr lang="en-US" sz="1600" dirty="0">
              <a:solidFill>
                <a:schemeClr val="bg1"/>
              </a:solidFill>
            </a:endParaRPr>
          </a:p>
        </p:txBody>
      </p:sp>
      <p:sp>
        <p:nvSpPr>
          <p:cNvPr id="34" name="Rectangle 33">
            <a:extLst>
              <a:ext uri="{FF2B5EF4-FFF2-40B4-BE49-F238E27FC236}">
                <a16:creationId xmlns:a16="http://schemas.microsoft.com/office/drawing/2014/main" id="{25128BB7-3AF6-4CB9-873F-E35BAD9EF83F}"/>
              </a:ext>
            </a:extLst>
          </p:cNvPr>
          <p:cNvSpPr/>
          <p:nvPr/>
        </p:nvSpPr>
        <p:spPr>
          <a:xfrm>
            <a:off x="3827967" y="5790548"/>
            <a:ext cx="2005164" cy="400110"/>
          </a:xfrm>
          <a:prstGeom prst="rect">
            <a:avLst/>
          </a:prstGeom>
        </p:spPr>
        <p:txBody>
          <a:bodyPr wrap="none">
            <a:spAutoFit/>
          </a:bodyPr>
          <a:lstStyle/>
          <a:p>
            <a:r>
              <a:rPr lang="en-US" sz="2000" dirty="0">
                <a:cs typeface="Hadassah Friedlaender" panose="020B0604020202020204" pitchFamily="18" charset="-79"/>
              </a:rPr>
              <a:t>TOTAL EXPENDED</a:t>
            </a:r>
            <a:endParaRPr lang="en-US" sz="3200" dirty="0"/>
          </a:p>
        </p:txBody>
      </p:sp>
      <p:sp>
        <p:nvSpPr>
          <p:cNvPr id="35" name="Rectangle 34">
            <a:extLst>
              <a:ext uri="{FF2B5EF4-FFF2-40B4-BE49-F238E27FC236}">
                <a16:creationId xmlns:a16="http://schemas.microsoft.com/office/drawing/2014/main" id="{50BDD8FF-C89D-40D9-8FA3-B2E7E6BF734F}"/>
              </a:ext>
            </a:extLst>
          </p:cNvPr>
          <p:cNvSpPr/>
          <p:nvPr/>
        </p:nvSpPr>
        <p:spPr>
          <a:xfrm>
            <a:off x="6864336" y="4862324"/>
            <a:ext cx="2190023" cy="1323439"/>
          </a:xfrm>
          <a:prstGeom prst="rect">
            <a:avLst/>
          </a:prstGeom>
        </p:spPr>
        <p:txBody>
          <a:bodyPr wrap="none">
            <a:spAutoFit/>
          </a:bodyPr>
          <a:lstStyle/>
          <a:p>
            <a:r>
              <a:rPr lang="en-US" sz="8000" dirty="0">
                <a:solidFill>
                  <a:srgbClr val="C00000"/>
                </a:solidFill>
                <a:cs typeface="Hadassah Friedlaender" panose="020B0604020202020204" pitchFamily="18" charset="-79"/>
              </a:rPr>
              <a:t> 38%</a:t>
            </a:r>
            <a:endParaRPr lang="en-US" sz="1400" dirty="0">
              <a:solidFill>
                <a:srgbClr val="C00000"/>
              </a:solidFill>
            </a:endParaRPr>
          </a:p>
        </p:txBody>
      </p:sp>
      <p:sp>
        <p:nvSpPr>
          <p:cNvPr id="36" name="Rectangle 35">
            <a:extLst>
              <a:ext uri="{FF2B5EF4-FFF2-40B4-BE49-F238E27FC236}">
                <a16:creationId xmlns:a16="http://schemas.microsoft.com/office/drawing/2014/main" id="{94D6750A-6E45-4AEB-A69B-10A7BE2ECD13}"/>
              </a:ext>
            </a:extLst>
          </p:cNvPr>
          <p:cNvSpPr/>
          <p:nvPr/>
        </p:nvSpPr>
        <p:spPr>
          <a:xfrm>
            <a:off x="6664281" y="5817526"/>
            <a:ext cx="2590261" cy="400110"/>
          </a:xfrm>
          <a:prstGeom prst="rect">
            <a:avLst/>
          </a:prstGeom>
        </p:spPr>
        <p:txBody>
          <a:bodyPr wrap="none">
            <a:spAutoFit/>
          </a:bodyPr>
          <a:lstStyle/>
          <a:p>
            <a:r>
              <a:rPr lang="en-US" sz="2000" dirty="0">
                <a:cs typeface="Hadassah Friedlaender" panose="020B0604020202020204" pitchFamily="18" charset="-79"/>
              </a:rPr>
              <a:t>TOTAL CLIENTS SERVED</a:t>
            </a:r>
            <a:endParaRPr lang="en-US" sz="3200" dirty="0"/>
          </a:p>
        </p:txBody>
      </p:sp>
      <p:sp>
        <p:nvSpPr>
          <p:cNvPr id="37" name="Rectangle 36">
            <a:extLst>
              <a:ext uri="{FF2B5EF4-FFF2-40B4-BE49-F238E27FC236}">
                <a16:creationId xmlns:a16="http://schemas.microsoft.com/office/drawing/2014/main" id="{84AD3FD7-9320-40C9-BA30-4AEC6B9F041D}"/>
              </a:ext>
            </a:extLst>
          </p:cNvPr>
          <p:cNvSpPr/>
          <p:nvPr/>
        </p:nvSpPr>
        <p:spPr>
          <a:xfrm>
            <a:off x="9650388" y="4899496"/>
            <a:ext cx="2709396" cy="1323439"/>
          </a:xfrm>
          <a:prstGeom prst="rect">
            <a:avLst/>
          </a:prstGeom>
        </p:spPr>
        <p:txBody>
          <a:bodyPr wrap="none">
            <a:spAutoFit/>
          </a:bodyPr>
          <a:lstStyle/>
          <a:p>
            <a:r>
              <a:rPr lang="en-US" sz="8000" dirty="0">
                <a:solidFill>
                  <a:srgbClr val="FF0000"/>
                </a:solidFill>
                <a:cs typeface="Hadassah Friedlaender" panose="020B0604020202020204" pitchFamily="18" charset="-79"/>
              </a:rPr>
              <a:t> 147%</a:t>
            </a:r>
            <a:endParaRPr lang="en-US" sz="1400" dirty="0">
              <a:solidFill>
                <a:srgbClr val="FF0000"/>
              </a:solidFill>
            </a:endParaRPr>
          </a:p>
        </p:txBody>
      </p:sp>
      <p:sp>
        <p:nvSpPr>
          <p:cNvPr id="38" name="Arrow: Down 37">
            <a:extLst>
              <a:ext uri="{FF2B5EF4-FFF2-40B4-BE49-F238E27FC236}">
                <a16:creationId xmlns:a16="http://schemas.microsoft.com/office/drawing/2014/main" id="{8B46CF78-7037-447E-BEC1-E646FEDD5123}"/>
              </a:ext>
            </a:extLst>
          </p:cNvPr>
          <p:cNvSpPr/>
          <p:nvPr/>
        </p:nvSpPr>
        <p:spPr>
          <a:xfrm rot="10800000">
            <a:off x="5958806" y="4930686"/>
            <a:ext cx="961652" cy="107245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AAC66A4-6738-4271-BE73-1FA9D46BB62C}"/>
              </a:ext>
            </a:extLst>
          </p:cNvPr>
          <p:cNvSpPr/>
          <p:nvPr/>
        </p:nvSpPr>
        <p:spPr>
          <a:xfrm>
            <a:off x="6156944" y="5668106"/>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0" name="Rectangle 39">
            <a:extLst>
              <a:ext uri="{FF2B5EF4-FFF2-40B4-BE49-F238E27FC236}">
                <a16:creationId xmlns:a16="http://schemas.microsoft.com/office/drawing/2014/main" id="{70FFCEE3-55B0-4094-9BFE-8A8937088442}"/>
              </a:ext>
            </a:extLst>
          </p:cNvPr>
          <p:cNvSpPr/>
          <p:nvPr/>
        </p:nvSpPr>
        <p:spPr>
          <a:xfrm>
            <a:off x="6131293" y="5035552"/>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2019</a:t>
            </a:r>
            <a:endParaRPr lang="en-US" sz="1600" dirty="0">
              <a:solidFill>
                <a:schemeClr val="bg1"/>
              </a:solidFill>
            </a:endParaRPr>
          </a:p>
        </p:txBody>
      </p:sp>
      <p:sp>
        <p:nvSpPr>
          <p:cNvPr id="41" name="Arrow: Down 40">
            <a:extLst>
              <a:ext uri="{FF2B5EF4-FFF2-40B4-BE49-F238E27FC236}">
                <a16:creationId xmlns:a16="http://schemas.microsoft.com/office/drawing/2014/main" id="{C4494099-43FE-4BFF-82CA-B903AB4615C8}"/>
              </a:ext>
            </a:extLst>
          </p:cNvPr>
          <p:cNvSpPr/>
          <p:nvPr/>
        </p:nvSpPr>
        <p:spPr>
          <a:xfrm rot="10800000">
            <a:off x="9165030" y="4882433"/>
            <a:ext cx="864570" cy="10724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5AB95DC-506E-4DD5-915F-D0AA303618B9}"/>
              </a:ext>
            </a:extLst>
          </p:cNvPr>
          <p:cNvSpPr/>
          <p:nvPr/>
        </p:nvSpPr>
        <p:spPr>
          <a:xfrm>
            <a:off x="9290705" y="4991261"/>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2019</a:t>
            </a:r>
            <a:endParaRPr lang="en-US" sz="1600" dirty="0">
              <a:solidFill>
                <a:schemeClr val="bg1"/>
              </a:solidFill>
            </a:endParaRPr>
          </a:p>
        </p:txBody>
      </p:sp>
      <p:sp>
        <p:nvSpPr>
          <p:cNvPr id="43" name="Rectangle 42">
            <a:extLst>
              <a:ext uri="{FF2B5EF4-FFF2-40B4-BE49-F238E27FC236}">
                <a16:creationId xmlns:a16="http://schemas.microsoft.com/office/drawing/2014/main" id="{36D3DF32-D966-40EC-9BBF-383D9086655D}"/>
              </a:ext>
            </a:extLst>
          </p:cNvPr>
          <p:cNvSpPr/>
          <p:nvPr/>
        </p:nvSpPr>
        <p:spPr>
          <a:xfrm>
            <a:off x="9296591" y="5658015"/>
            <a:ext cx="601447" cy="338554"/>
          </a:xfrm>
          <a:prstGeom prst="rect">
            <a:avLst/>
          </a:prstGeom>
        </p:spPr>
        <p:txBody>
          <a:bodyPr wrap="none">
            <a:spAutoFit/>
          </a:bodyPr>
          <a:lstStyle/>
          <a:p>
            <a:r>
              <a:rPr lang="en-US" sz="1600" dirty="0">
                <a:solidFill>
                  <a:schemeClr val="bg1"/>
                </a:solidFill>
                <a:cs typeface="Hadassah Friedlaender" panose="020B0604020202020204" pitchFamily="18" charset="-79"/>
              </a:rPr>
              <a:t>2017</a:t>
            </a:r>
            <a:endParaRPr lang="en-US" sz="1600" dirty="0">
              <a:solidFill>
                <a:schemeClr val="bg1"/>
              </a:solidFill>
            </a:endParaRPr>
          </a:p>
        </p:txBody>
      </p:sp>
      <p:sp>
        <p:nvSpPr>
          <p:cNvPr id="44" name="Rectangle 43">
            <a:extLst>
              <a:ext uri="{FF2B5EF4-FFF2-40B4-BE49-F238E27FC236}">
                <a16:creationId xmlns:a16="http://schemas.microsoft.com/office/drawing/2014/main" id="{981D7418-AA1D-4ADB-8918-55B940240567}"/>
              </a:ext>
            </a:extLst>
          </p:cNvPr>
          <p:cNvSpPr/>
          <p:nvPr/>
        </p:nvSpPr>
        <p:spPr>
          <a:xfrm>
            <a:off x="10025392" y="5803090"/>
            <a:ext cx="1966436" cy="400110"/>
          </a:xfrm>
          <a:prstGeom prst="rect">
            <a:avLst/>
          </a:prstGeom>
        </p:spPr>
        <p:txBody>
          <a:bodyPr wrap="none">
            <a:spAutoFit/>
          </a:bodyPr>
          <a:lstStyle/>
          <a:p>
            <a:r>
              <a:rPr lang="en-US" sz="2000" dirty="0">
                <a:cs typeface="Hadassah Friedlaender" panose="020B0604020202020204" pitchFamily="18" charset="-79"/>
              </a:rPr>
              <a:t>COST PER CLIENT</a:t>
            </a:r>
            <a:endParaRPr lang="en-US" sz="2000" dirty="0"/>
          </a:p>
        </p:txBody>
      </p:sp>
      <p:pic>
        <p:nvPicPr>
          <p:cNvPr id="5" name="Picture 4">
            <a:extLst>
              <a:ext uri="{FF2B5EF4-FFF2-40B4-BE49-F238E27FC236}">
                <a16:creationId xmlns:a16="http://schemas.microsoft.com/office/drawing/2014/main" id="{D11AA4C6-CA64-4E86-BE25-265166592863}"/>
              </a:ext>
            </a:extLst>
          </p:cNvPr>
          <p:cNvPicPr>
            <a:picLocks noChangeAspect="1"/>
          </p:cNvPicPr>
          <p:nvPr/>
        </p:nvPicPr>
        <p:blipFill>
          <a:blip r:embed="rId7"/>
          <a:stretch>
            <a:fillRect/>
          </a:stretch>
        </p:blipFill>
        <p:spPr>
          <a:xfrm>
            <a:off x="3331187" y="1277082"/>
            <a:ext cx="8431538" cy="3217227"/>
          </a:xfrm>
          <a:prstGeom prst="rect">
            <a:avLst/>
          </a:prstGeom>
        </p:spPr>
      </p:pic>
      <p:graphicFrame>
        <p:nvGraphicFramePr>
          <p:cNvPr id="45" name="Table 44">
            <a:extLst>
              <a:ext uri="{FF2B5EF4-FFF2-40B4-BE49-F238E27FC236}">
                <a16:creationId xmlns:a16="http://schemas.microsoft.com/office/drawing/2014/main" id="{DAE3C017-7401-4B26-93DB-71563BB2E236}"/>
              </a:ext>
            </a:extLst>
          </p:cNvPr>
          <p:cNvGraphicFramePr>
            <a:graphicFrameLocks noGrp="1"/>
          </p:cNvGraphicFramePr>
          <p:nvPr>
            <p:extLst>
              <p:ext uri="{D42A27DB-BD31-4B8C-83A1-F6EECF244321}">
                <p14:modId xmlns:p14="http://schemas.microsoft.com/office/powerpoint/2010/main" val="1071116855"/>
              </p:ext>
            </p:extLst>
          </p:nvPr>
        </p:nvGraphicFramePr>
        <p:xfrm>
          <a:off x="472168" y="3917664"/>
          <a:ext cx="2604204" cy="659838"/>
        </p:xfrm>
        <a:graphic>
          <a:graphicData uri="http://schemas.openxmlformats.org/drawingml/2006/table">
            <a:tbl>
              <a:tblPr firstRow="1" bandRow="1">
                <a:tableStyleId>{5C22544A-7EE6-4342-B048-85BDC9FD1C3A}</a:tableStyleId>
              </a:tblPr>
              <a:tblGrid>
                <a:gridCol w="868068">
                  <a:extLst>
                    <a:ext uri="{9D8B030D-6E8A-4147-A177-3AD203B41FA5}">
                      <a16:colId xmlns:a16="http://schemas.microsoft.com/office/drawing/2014/main" val="918010044"/>
                    </a:ext>
                  </a:extLst>
                </a:gridCol>
                <a:gridCol w="868068">
                  <a:extLst>
                    <a:ext uri="{9D8B030D-6E8A-4147-A177-3AD203B41FA5}">
                      <a16:colId xmlns:a16="http://schemas.microsoft.com/office/drawing/2014/main" val="2360039922"/>
                    </a:ext>
                  </a:extLst>
                </a:gridCol>
                <a:gridCol w="868068">
                  <a:extLst>
                    <a:ext uri="{9D8B030D-6E8A-4147-A177-3AD203B41FA5}">
                      <a16:colId xmlns:a16="http://schemas.microsoft.com/office/drawing/2014/main" val="4021904438"/>
                    </a:ext>
                  </a:extLst>
                </a:gridCol>
              </a:tblGrid>
              <a:tr h="289315">
                <a:tc>
                  <a:txBody>
                    <a:bodyPr/>
                    <a:lstStyle/>
                    <a:p>
                      <a:pPr algn="ctr" fontAlgn="b"/>
                      <a:r>
                        <a:rPr lang="en-US" sz="1200" b="1" i="0" u="none" strike="noStrike" dirty="0">
                          <a:solidFill>
                            <a:srgbClr val="FFFFFF"/>
                          </a:solidFill>
                          <a:effectLst/>
                          <a:latin typeface="Calibri" panose="020F0502020204030204" pitchFamily="34" charset="0"/>
                        </a:rPr>
                        <a:t>2021</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2020</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tc>
                  <a:txBody>
                    <a:bodyPr/>
                    <a:lstStyle/>
                    <a:p>
                      <a:pPr algn="ctr" fontAlgn="b"/>
                      <a:r>
                        <a:rPr lang="en-US" sz="1200" b="1" i="0" u="none" strike="noStrike" dirty="0">
                          <a:solidFill>
                            <a:srgbClr val="FFFFFF"/>
                          </a:solidFill>
                          <a:effectLst/>
                          <a:latin typeface="Calibri" panose="020F0502020204030204" pitchFamily="34" charset="0"/>
                        </a:rPr>
                        <a:t>2019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Ranking</a:t>
                      </a:r>
                    </a:p>
                  </a:txBody>
                  <a:tcPr marL="4763" marR="4763" marT="4763" marB="0" anchor="b"/>
                </a:tc>
                <a:extLst>
                  <a:ext uri="{0D108BD9-81ED-4DB2-BD59-A6C34878D82A}">
                    <a16:rowId xmlns:a16="http://schemas.microsoft.com/office/drawing/2014/main" val="3045087283"/>
                  </a:ext>
                </a:extLst>
              </a:tr>
              <a:tr h="289315">
                <a:tc>
                  <a:txBody>
                    <a:bodyPr/>
                    <a:lstStyle/>
                    <a:p>
                      <a:pPr algn="ctr" fontAlgn="b"/>
                      <a:r>
                        <a:rPr lang="en-US" sz="1200" b="1" i="0" u="none" strike="noStrike" dirty="0">
                          <a:solidFill>
                            <a:srgbClr val="000000"/>
                          </a:solidFill>
                          <a:effectLst/>
                          <a:latin typeface="Calibri" panose="020F0502020204030204" pitchFamily="34" charset="0"/>
                        </a:rPr>
                        <a:t>16</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26</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26</a:t>
                      </a:r>
                    </a:p>
                  </a:txBody>
                  <a:tcPr marL="4763" marR="4763" marT="4763" marB="0" anchor="b"/>
                </a:tc>
                <a:extLst>
                  <a:ext uri="{0D108BD9-81ED-4DB2-BD59-A6C34878D82A}">
                    <a16:rowId xmlns:a16="http://schemas.microsoft.com/office/drawing/2014/main" val="2338586221"/>
                  </a:ext>
                </a:extLst>
              </a:tr>
            </a:tbl>
          </a:graphicData>
        </a:graphic>
      </p:graphicFrame>
    </p:spTree>
    <p:extLst>
      <p:ext uri="{BB962C8B-B14F-4D97-AF65-F5344CB8AC3E}">
        <p14:creationId xmlns:p14="http://schemas.microsoft.com/office/powerpoint/2010/main" val="1618464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0353">
            <a:extLst>
              <a:ext uri="{FF2B5EF4-FFF2-40B4-BE49-F238E27FC236}">
                <a16:creationId xmlns:a16="http://schemas.microsoft.com/office/drawing/2014/main" id="{6A1FFD52-4675-194B-8A0C-572480362906}"/>
              </a:ext>
            </a:extLst>
          </p:cNvPr>
          <p:cNvSpPr/>
          <p:nvPr/>
        </p:nvSpPr>
        <p:spPr>
          <a:xfrm>
            <a:off x="1588" y="4183686"/>
            <a:ext cx="12188826" cy="2670016"/>
          </a:xfrm>
          <a:prstGeom prst="rect">
            <a:avLst/>
          </a:prstGeom>
          <a:solidFill>
            <a:schemeClr val="accent2"/>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grpSp>
        <p:nvGrpSpPr>
          <p:cNvPr id="136" name="Group 135">
            <a:extLst>
              <a:ext uri="{FF2B5EF4-FFF2-40B4-BE49-F238E27FC236}">
                <a16:creationId xmlns:a16="http://schemas.microsoft.com/office/drawing/2014/main" id="{53FCCACF-444B-0649-8142-2DD4B987D1D7}"/>
              </a:ext>
            </a:extLst>
          </p:cNvPr>
          <p:cNvGrpSpPr/>
          <p:nvPr/>
        </p:nvGrpSpPr>
        <p:grpSpPr>
          <a:xfrm>
            <a:off x="7644887" y="2061123"/>
            <a:ext cx="3784424" cy="4803604"/>
            <a:chOff x="14407368" y="4108798"/>
            <a:chExt cx="7568848" cy="9607208"/>
          </a:xfrm>
        </p:grpSpPr>
        <p:sp>
          <p:nvSpPr>
            <p:cNvPr id="20" name="Shape 10354">
              <a:extLst>
                <a:ext uri="{FF2B5EF4-FFF2-40B4-BE49-F238E27FC236}">
                  <a16:creationId xmlns:a16="http://schemas.microsoft.com/office/drawing/2014/main" id="{1AF6E9D1-E39E-2347-B3D8-2E62B5183C9F}"/>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35719" tIns="35719" rIns="35719" bIns="35719" numCol="1" anchor="ctr">
              <a:noAutofit/>
            </a:bodyPr>
            <a:lstStyle/>
            <a:p>
              <a:pPr defTabSz="914217"/>
              <a:endParaRPr sz="2532" dirty="0">
                <a:solidFill>
                  <a:srgbClr val="747A94"/>
                </a:solidFill>
                <a:latin typeface="Lato Light" panose="020F0502020204030203" pitchFamily="34" charset="0"/>
              </a:endParaRPr>
            </a:p>
          </p:txBody>
        </p:sp>
        <p:sp>
          <p:nvSpPr>
            <p:cNvPr id="22" name="Shape 10355">
              <a:extLst>
                <a:ext uri="{FF2B5EF4-FFF2-40B4-BE49-F238E27FC236}">
                  <a16:creationId xmlns:a16="http://schemas.microsoft.com/office/drawing/2014/main" id="{8F61FE95-7CAD-8C41-81FE-00950BA828F8}"/>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23" name="Shape 10356">
              <a:extLst>
                <a:ext uri="{FF2B5EF4-FFF2-40B4-BE49-F238E27FC236}">
                  <a16:creationId xmlns:a16="http://schemas.microsoft.com/office/drawing/2014/main" id="{A902A086-2BD5-4F4B-A000-CAABFF81B20A}"/>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24" name="Shape 10357">
              <a:extLst>
                <a:ext uri="{FF2B5EF4-FFF2-40B4-BE49-F238E27FC236}">
                  <a16:creationId xmlns:a16="http://schemas.microsoft.com/office/drawing/2014/main" id="{01C361C7-AC21-F649-85FE-EC7EDE598293}"/>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25" name="Shape 10358">
              <a:extLst>
                <a:ext uri="{FF2B5EF4-FFF2-40B4-BE49-F238E27FC236}">
                  <a16:creationId xmlns:a16="http://schemas.microsoft.com/office/drawing/2014/main" id="{2080FAA2-7AD4-F04A-9C62-00BD4F590C60}"/>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26" name="Shape 10359">
              <a:extLst>
                <a:ext uri="{FF2B5EF4-FFF2-40B4-BE49-F238E27FC236}">
                  <a16:creationId xmlns:a16="http://schemas.microsoft.com/office/drawing/2014/main" id="{72CCE432-91CD-5649-A685-BDC03E2460F0}"/>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27" name="Shape 10360">
              <a:extLst>
                <a:ext uri="{FF2B5EF4-FFF2-40B4-BE49-F238E27FC236}">
                  <a16:creationId xmlns:a16="http://schemas.microsoft.com/office/drawing/2014/main" id="{D570EF8B-7D1C-B047-93AD-B594802A38BD}"/>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3"/>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28" name="Shape 10361">
              <a:extLst>
                <a:ext uri="{FF2B5EF4-FFF2-40B4-BE49-F238E27FC236}">
                  <a16:creationId xmlns:a16="http://schemas.microsoft.com/office/drawing/2014/main" id="{36B6EC0D-D121-1C40-A81A-FEC58FBC578D}"/>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29" name="Shape 10362">
              <a:extLst>
                <a:ext uri="{FF2B5EF4-FFF2-40B4-BE49-F238E27FC236}">
                  <a16:creationId xmlns:a16="http://schemas.microsoft.com/office/drawing/2014/main" id="{E80A1BE0-72C6-E24A-A313-BDDAEAFA8400}"/>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0" name="Shape 10363">
              <a:extLst>
                <a:ext uri="{FF2B5EF4-FFF2-40B4-BE49-F238E27FC236}">
                  <a16:creationId xmlns:a16="http://schemas.microsoft.com/office/drawing/2014/main" id="{9C5A230D-0995-754B-87D5-2BEA4CF28050}"/>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1" name="Shape 10364">
              <a:extLst>
                <a:ext uri="{FF2B5EF4-FFF2-40B4-BE49-F238E27FC236}">
                  <a16:creationId xmlns:a16="http://schemas.microsoft.com/office/drawing/2014/main" id="{CED13C75-3AC9-8F43-A27D-3FC36A4C4F51}"/>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32" name="Shape 10365">
              <a:extLst>
                <a:ext uri="{FF2B5EF4-FFF2-40B4-BE49-F238E27FC236}">
                  <a16:creationId xmlns:a16="http://schemas.microsoft.com/office/drawing/2014/main" id="{B8489F4D-6D7B-BA49-BE58-0A63A096589A}"/>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3" name="Shape 10366">
              <a:extLst>
                <a:ext uri="{FF2B5EF4-FFF2-40B4-BE49-F238E27FC236}">
                  <a16:creationId xmlns:a16="http://schemas.microsoft.com/office/drawing/2014/main" id="{F0775CE7-45AD-0B43-9A00-1588BDAD5231}"/>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4" name="Shape 10367">
              <a:extLst>
                <a:ext uri="{FF2B5EF4-FFF2-40B4-BE49-F238E27FC236}">
                  <a16:creationId xmlns:a16="http://schemas.microsoft.com/office/drawing/2014/main" id="{218EF259-F096-1646-A96A-D85C93A03455}"/>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3"/>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35" name="Shape 10368">
              <a:extLst>
                <a:ext uri="{FF2B5EF4-FFF2-40B4-BE49-F238E27FC236}">
                  <a16:creationId xmlns:a16="http://schemas.microsoft.com/office/drawing/2014/main" id="{A02E6F7D-840D-3144-B468-027B5A0FEB8C}"/>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6" name="Shape 10369">
              <a:extLst>
                <a:ext uri="{FF2B5EF4-FFF2-40B4-BE49-F238E27FC236}">
                  <a16:creationId xmlns:a16="http://schemas.microsoft.com/office/drawing/2014/main" id="{F3DF7383-8CDC-1A4B-B5D5-0B3C64D17C39}"/>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7" name="Shape 10370">
              <a:extLst>
                <a:ext uri="{FF2B5EF4-FFF2-40B4-BE49-F238E27FC236}">
                  <a16:creationId xmlns:a16="http://schemas.microsoft.com/office/drawing/2014/main" id="{E85339FA-1527-0542-AD7E-CC777FEBA5CC}"/>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8" name="Shape 10371">
              <a:extLst>
                <a:ext uri="{FF2B5EF4-FFF2-40B4-BE49-F238E27FC236}">
                  <a16:creationId xmlns:a16="http://schemas.microsoft.com/office/drawing/2014/main" id="{36C7C2A5-92ED-3448-96BA-3BD12ED4DC4C}"/>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39" name="Shape 10372">
              <a:extLst>
                <a:ext uri="{FF2B5EF4-FFF2-40B4-BE49-F238E27FC236}">
                  <a16:creationId xmlns:a16="http://schemas.microsoft.com/office/drawing/2014/main" id="{C625689B-A2B4-DB43-AD23-3B82646831B4}"/>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0" name="Shape 10373">
              <a:extLst>
                <a:ext uri="{FF2B5EF4-FFF2-40B4-BE49-F238E27FC236}">
                  <a16:creationId xmlns:a16="http://schemas.microsoft.com/office/drawing/2014/main" id="{0928FC96-34C0-5443-BF4C-E6263EB4151D}"/>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1" name="Shape 10374">
              <a:extLst>
                <a:ext uri="{FF2B5EF4-FFF2-40B4-BE49-F238E27FC236}">
                  <a16:creationId xmlns:a16="http://schemas.microsoft.com/office/drawing/2014/main" id="{34ABBBA1-4DAC-1340-BBCE-E5C6B973B77C}"/>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2" name="Shape 10375">
              <a:extLst>
                <a:ext uri="{FF2B5EF4-FFF2-40B4-BE49-F238E27FC236}">
                  <a16:creationId xmlns:a16="http://schemas.microsoft.com/office/drawing/2014/main" id="{CB90C7A5-9DFF-0B45-96EB-BB4067D43D19}"/>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3" name="Shape 10376">
              <a:extLst>
                <a:ext uri="{FF2B5EF4-FFF2-40B4-BE49-F238E27FC236}">
                  <a16:creationId xmlns:a16="http://schemas.microsoft.com/office/drawing/2014/main" id="{C37BBC01-1806-2E40-9049-5CF2F78E7A75}"/>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4" name="Shape 10377">
              <a:extLst>
                <a:ext uri="{FF2B5EF4-FFF2-40B4-BE49-F238E27FC236}">
                  <a16:creationId xmlns:a16="http://schemas.microsoft.com/office/drawing/2014/main" id="{6954DBF2-32BD-3A4D-BDFF-F52E6A642FC1}"/>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5" name="Shape 10378">
              <a:extLst>
                <a:ext uri="{FF2B5EF4-FFF2-40B4-BE49-F238E27FC236}">
                  <a16:creationId xmlns:a16="http://schemas.microsoft.com/office/drawing/2014/main" id="{108FE1A6-8097-904F-A62E-B2FAE080F4DD}"/>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6" name="Shape 10379">
              <a:extLst>
                <a:ext uri="{FF2B5EF4-FFF2-40B4-BE49-F238E27FC236}">
                  <a16:creationId xmlns:a16="http://schemas.microsoft.com/office/drawing/2014/main" id="{0C4B02C3-F3E5-2D48-A08D-38882189F427}"/>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7" name="Shape 10380">
              <a:extLst>
                <a:ext uri="{FF2B5EF4-FFF2-40B4-BE49-F238E27FC236}">
                  <a16:creationId xmlns:a16="http://schemas.microsoft.com/office/drawing/2014/main" id="{C8269D19-2DFB-DC43-8749-466E8BADF088}"/>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8" name="Shape 10381">
              <a:extLst>
                <a:ext uri="{FF2B5EF4-FFF2-40B4-BE49-F238E27FC236}">
                  <a16:creationId xmlns:a16="http://schemas.microsoft.com/office/drawing/2014/main" id="{ABF9CDF7-B57E-0347-AAD4-FBDEA79B9BF7}"/>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49" name="Shape 10382">
              <a:extLst>
                <a:ext uri="{FF2B5EF4-FFF2-40B4-BE49-F238E27FC236}">
                  <a16:creationId xmlns:a16="http://schemas.microsoft.com/office/drawing/2014/main" id="{0690F1CC-7338-EF4C-97CF-F1BE11CD642B}"/>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0" name="Shape 10383">
              <a:extLst>
                <a:ext uri="{FF2B5EF4-FFF2-40B4-BE49-F238E27FC236}">
                  <a16:creationId xmlns:a16="http://schemas.microsoft.com/office/drawing/2014/main" id="{CE960554-3A7E-8B41-8964-4074CA0C1117}"/>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51" name="Shape 10384">
              <a:extLst>
                <a:ext uri="{FF2B5EF4-FFF2-40B4-BE49-F238E27FC236}">
                  <a16:creationId xmlns:a16="http://schemas.microsoft.com/office/drawing/2014/main" id="{460526F9-0EB6-7843-87E0-751DFDEF773B}"/>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2" name="Shape 10385">
              <a:extLst>
                <a:ext uri="{FF2B5EF4-FFF2-40B4-BE49-F238E27FC236}">
                  <a16:creationId xmlns:a16="http://schemas.microsoft.com/office/drawing/2014/main" id="{6959C8ED-1A2D-7846-A397-6EBBE7A0AFE4}"/>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53" name="Shape 10386">
              <a:extLst>
                <a:ext uri="{FF2B5EF4-FFF2-40B4-BE49-F238E27FC236}">
                  <a16:creationId xmlns:a16="http://schemas.microsoft.com/office/drawing/2014/main" id="{CE7D998C-8DD8-7E46-A102-94D06098E540}"/>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4" name="Shape 10387">
              <a:extLst>
                <a:ext uri="{FF2B5EF4-FFF2-40B4-BE49-F238E27FC236}">
                  <a16:creationId xmlns:a16="http://schemas.microsoft.com/office/drawing/2014/main" id="{3579D198-F91B-8A4A-9CA7-C67CA4AC8019}"/>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55" name="Shape 10388">
              <a:extLst>
                <a:ext uri="{FF2B5EF4-FFF2-40B4-BE49-F238E27FC236}">
                  <a16:creationId xmlns:a16="http://schemas.microsoft.com/office/drawing/2014/main" id="{A2F66520-D880-084D-8D33-578CDEAE5890}"/>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6" name="Shape 10389">
              <a:extLst>
                <a:ext uri="{FF2B5EF4-FFF2-40B4-BE49-F238E27FC236}">
                  <a16:creationId xmlns:a16="http://schemas.microsoft.com/office/drawing/2014/main" id="{166B512E-563D-D24F-AB93-37858078436F}"/>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7" name="Shape 10390">
              <a:extLst>
                <a:ext uri="{FF2B5EF4-FFF2-40B4-BE49-F238E27FC236}">
                  <a16:creationId xmlns:a16="http://schemas.microsoft.com/office/drawing/2014/main" id="{BAA55C42-5143-C545-8831-F64B6E1C8DA3}"/>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8" name="Shape 10391">
              <a:extLst>
                <a:ext uri="{FF2B5EF4-FFF2-40B4-BE49-F238E27FC236}">
                  <a16:creationId xmlns:a16="http://schemas.microsoft.com/office/drawing/2014/main" id="{29B53499-4B29-524B-9758-E577F42108EA}"/>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59" name="Shape 10392">
              <a:extLst>
                <a:ext uri="{FF2B5EF4-FFF2-40B4-BE49-F238E27FC236}">
                  <a16:creationId xmlns:a16="http://schemas.microsoft.com/office/drawing/2014/main" id="{CBFF8817-FB88-BA40-9EA5-90F786FAD9A3}"/>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0" name="Shape 10393">
              <a:extLst>
                <a:ext uri="{FF2B5EF4-FFF2-40B4-BE49-F238E27FC236}">
                  <a16:creationId xmlns:a16="http://schemas.microsoft.com/office/drawing/2014/main" id="{7B2AD367-DB5C-3442-A92F-069F2BDD9FFF}"/>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1" name="Shape 10394">
              <a:extLst>
                <a:ext uri="{FF2B5EF4-FFF2-40B4-BE49-F238E27FC236}">
                  <a16:creationId xmlns:a16="http://schemas.microsoft.com/office/drawing/2014/main" id="{FD9E1F63-D1B9-F24C-A933-4166B5BECF3B}"/>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2" name="Shape 10395">
              <a:extLst>
                <a:ext uri="{FF2B5EF4-FFF2-40B4-BE49-F238E27FC236}">
                  <a16:creationId xmlns:a16="http://schemas.microsoft.com/office/drawing/2014/main" id="{32421A43-6338-964F-825B-7DE78C7263C1}"/>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accent3"/>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3" name="Shape 10396">
              <a:extLst>
                <a:ext uri="{FF2B5EF4-FFF2-40B4-BE49-F238E27FC236}">
                  <a16:creationId xmlns:a16="http://schemas.microsoft.com/office/drawing/2014/main" id="{7D880B4B-82BD-904C-8A93-3E98444914B2}"/>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4" name="Shape 10397">
              <a:extLst>
                <a:ext uri="{FF2B5EF4-FFF2-40B4-BE49-F238E27FC236}">
                  <a16:creationId xmlns:a16="http://schemas.microsoft.com/office/drawing/2014/main" id="{DC7C4004-7FBB-034D-8EBC-111BD69E570F}"/>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5" name="Shape 10398">
              <a:extLst>
                <a:ext uri="{FF2B5EF4-FFF2-40B4-BE49-F238E27FC236}">
                  <a16:creationId xmlns:a16="http://schemas.microsoft.com/office/drawing/2014/main" id="{D7E5DDC6-0A7E-694B-B348-106DE7C192B4}"/>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6" name="Shape 10399">
              <a:extLst>
                <a:ext uri="{FF2B5EF4-FFF2-40B4-BE49-F238E27FC236}">
                  <a16:creationId xmlns:a16="http://schemas.microsoft.com/office/drawing/2014/main" id="{CFEBA4F9-E523-164F-9FCD-CE3DDEE3929C}"/>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7" name="Shape 10400">
              <a:extLst>
                <a:ext uri="{FF2B5EF4-FFF2-40B4-BE49-F238E27FC236}">
                  <a16:creationId xmlns:a16="http://schemas.microsoft.com/office/drawing/2014/main" id="{E6A5775F-1595-384A-80F5-7BD95539A7D8}"/>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8" name="Shape 10401">
              <a:extLst>
                <a:ext uri="{FF2B5EF4-FFF2-40B4-BE49-F238E27FC236}">
                  <a16:creationId xmlns:a16="http://schemas.microsoft.com/office/drawing/2014/main" id="{AD2947B4-1EB6-6A43-86C1-1CFCE123BA9E}"/>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69" name="Shape 10402">
              <a:extLst>
                <a:ext uri="{FF2B5EF4-FFF2-40B4-BE49-F238E27FC236}">
                  <a16:creationId xmlns:a16="http://schemas.microsoft.com/office/drawing/2014/main" id="{20FB67EE-764C-CD4A-983C-585D97EC8C47}"/>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70" name="Shape 10403">
              <a:extLst>
                <a:ext uri="{FF2B5EF4-FFF2-40B4-BE49-F238E27FC236}">
                  <a16:creationId xmlns:a16="http://schemas.microsoft.com/office/drawing/2014/main" id="{0AF8EA2E-AA1B-554A-8342-FBD61229489A}"/>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1" name="Shape 10404">
              <a:extLst>
                <a:ext uri="{FF2B5EF4-FFF2-40B4-BE49-F238E27FC236}">
                  <a16:creationId xmlns:a16="http://schemas.microsoft.com/office/drawing/2014/main" id="{478396A8-1A87-3443-91E0-692BDE4109B7}"/>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2" name="Shape 10405">
              <a:extLst>
                <a:ext uri="{FF2B5EF4-FFF2-40B4-BE49-F238E27FC236}">
                  <a16:creationId xmlns:a16="http://schemas.microsoft.com/office/drawing/2014/main" id="{3BB8F6D9-53BB-1044-A7B0-87516C0F4ECD}"/>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73" name="Shape 10406">
              <a:extLst>
                <a:ext uri="{FF2B5EF4-FFF2-40B4-BE49-F238E27FC236}">
                  <a16:creationId xmlns:a16="http://schemas.microsoft.com/office/drawing/2014/main" id="{D85CBAE4-D540-0B45-AF3C-6CEF9939AE38}"/>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4" name="Shape 10407">
              <a:extLst>
                <a:ext uri="{FF2B5EF4-FFF2-40B4-BE49-F238E27FC236}">
                  <a16:creationId xmlns:a16="http://schemas.microsoft.com/office/drawing/2014/main" id="{86AE349F-392C-E147-B53B-66A33577A57F}"/>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5" name="Shape 10408">
              <a:extLst>
                <a:ext uri="{FF2B5EF4-FFF2-40B4-BE49-F238E27FC236}">
                  <a16:creationId xmlns:a16="http://schemas.microsoft.com/office/drawing/2014/main" id="{11A9FBDF-5A1F-9548-A692-1392C4258526}"/>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6" name="Shape 10409">
              <a:extLst>
                <a:ext uri="{FF2B5EF4-FFF2-40B4-BE49-F238E27FC236}">
                  <a16:creationId xmlns:a16="http://schemas.microsoft.com/office/drawing/2014/main" id="{552AA24B-9B75-5246-B356-7E9B07A482AB}"/>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7" name="Shape 10410">
              <a:extLst>
                <a:ext uri="{FF2B5EF4-FFF2-40B4-BE49-F238E27FC236}">
                  <a16:creationId xmlns:a16="http://schemas.microsoft.com/office/drawing/2014/main" id="{C9E2B2BB-F997-3E4B-81F7-30E7D99F7AF3}"/>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8" name="Shape 10411">
              <a:extLst>
                <a:ext uri="{FF2B5EF4-FFF2-40B4-BE49-F238E27FC236}">
                  <a16:creationId xmlns:a16="http://schemas.microsoft.com/office/drawing/2014/main" id="{99642537-F36F-3C46-B770-61CB9EB07EA1}"/>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79" name="Shape 10412">
              <a:extLst>
                <a:ext uri="{FF2B5EF4-FFF2-40B4-BE49-F238E27FC236}">
                  <a16:creationId xmlns:a16="http://schemas.microsoft.com/office/drawing/2014/main" id="{526F1D24-9CDF-F740-9E76-0E15CBAC17B6}"/>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80" name="Shape 10413">
              <a:extLst>
                <a:ext uri="{FF2B5EF4-FFF2-40B4-BE49-F238E27FC236}">
                  <a16:creationId xmlns:a16="http://schemas.microsoft.com/office/drawing/2014/main" id="{997663D8-7FC6-7240-B7CB-6FBC7DCC5F25}"/>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81" name="Shape 10414">
              <a:extLst>
                <a:ext uri="{FF2B5EF4-FFF2-40B4-BE49-F238E27FC236}">
                  <a16:creationId xmlns:a16="http://schemas.microsoft.com/office/drawing/2014/main" id="{2F4D5458-18B8-1B42-939E-A7F189BCA382}"/>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82" name="Shape 10415">
              <a:extLst>
                <a:ext uri="{FF2B5EF4-FFF2-40B4-BE49-F238E27FC236}">
                  <a16:creationId xmlns:a16="http://schemas.microsoft.com/office/drawing/2014/main" id="{6C962610-9EC2-4A47-9017-3223B9A6768A}"/>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83" name="Shape 10416">
              <a:extLst>
                <a:ext uri="{FF2B5EF4-FFF2-40B4-BE49-F238E27FC236}">
                  <a16:creationId xmlns:a16="http://schemas.microsoft.com/office/drawing/2014/main" id="{8CD7D188-B194-2C47-8C2D-541D753C3DB5}"/>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84" name="Shape 10417">
              <a:extLst>
                <a:ext uri="{FF2B5EF4-FFF2-40B4-BE49-F238E27FC236}">
                  <a16:creationId xmlns:a16="http://schemas.microsoft.com/office/drawing/2014/main" id="{DE75CAEB-1937-8942-8895-2C9663006587}"/>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85" name="Shape 10418">
              <a:extLst>
                <a:ext uri="{FF2B5EF4-FFF2-40B4-BE49-F238E27FC236}">
                  <a16:creationId xmlns:a16="http://schemas.microsoft.com/office/drawing/2014/main" id="{E0F78078-00A5-074E-9EF1-AFF917EBAD7E}"/>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86" name="Shape 10419">
              <a:extLst>
                <a:ext uri="{FF2B5EF4-FFF2-40B4-BE49-F238E27FC236}">
                  <a16:creationId xmlns:a16="http://schemas.microsoft.com/office/drawing/2014/main" id="{8EB9FCE5-E976-DB45-BEBF-401883232B27}"/>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87" name="Shape 10420">
              <a:extLst>
                <a:ext uri="{FF2B5EF4-FFF2-40B4-BE49-F238E27FC236}">
                  <a16:creationId xmlns:a16="http://schemas.microsoft.com/office/drawing/2014/main" id="{16AA3257-0526-1244-8D44-0397F75CAF12}"/>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88" name="Shape 10421">
              <a:extLst>
                <a:ext uri="{FF2B5EF4-FFF2-40B4-BE49-F238E27FC236}">
                  <a16:creationId xmlns:a16="http://schemas.microsoft.com/office/drawing/2014/main" id="{86D1C898-FDE9-8A46-8FC0-E007E5B8EBA7}"/>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89" name="Shape 10422">
              <a:extLst>
                <a:ext uri="{FF2B5EF4-FFF2-40B4-BE49-F238E27FC236}">
                  <a16:creationId xmlns:a16="http://schemas.microsoft.com/office/drawing/2014/main" id="{4AE52105-3AC3-1E4D-8D56-6C33DD462C2B}"/>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0" name="Shape 10423">
              <a:extLst>
                <a:ext uri="{FF2B5EF4-FFF2-40B4-BE49-F238E27FC236}">
                  <a16:creationId xmlns:a16="http://schemas.microsoft.com/office/drawing/2014/main" id="{14F78A87-6F13-F14E-8200-52B12409A5BE}"/>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1" name="Shape 10424">
              <a:extLst>
                <a:ext uri="{FF2B5EF4-FFF2-40B4-BE49-F238E27FC236}">
                  <a16:creationId xmlns:a16="http://schemas.microsoft.com/office/drawing/2014/main" id="{A5EE6BEB-003C-6B45-90A6-0F4A22F462AA}"/>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2" name="Shape 10425">
              <a:extLst>
                <a:ext uri="{FF2B5EF4-FFF2-40B4-BE49-F238E27FC236}">
                  <a16:creationId xmlns:a16="http://schemas.microsoft.com/office/drawing/2014/main" id="{6EDED48E-F723-7447-8FD6-BB04760ACEA7}"/>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3" name="Shape 10426">
              <a:extLst>
                <a:ext uri="{FF2B5EF4-FFF2-40B4-BE49-F238E27FC236}">
                  <a16:creationId xmlns:a16="http://schemas.microsoft.com/office/drawing/2014/main" id="{C3204057-CD19-EB4F-9044-0494AC74E228}"/>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4" name="Shape 10427">
              <a:extLst>
                <a:ext uri="{FF2B5EF4-FFF2-40B4-BE49-F238E27FC236}">
                  <a16:creationId xmlns:a16="http://schemas.microsoft.com/office/drawing/2014/main" id="{53EC67A4-4647-7C43-A486-3C2A0AF05158}"/>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5" name="Shape 10428">
              <a:extLst>
                <a:ext uri="{FF2B5EF4-FFF2-40B4-BE49-F238E27FC236}">
                  <a16:creationId xmlns:a16="http://schemas.microsoft.com/office/drawing/2014/main" id="{61E32D06-306D-674A-99C1-47CBA06D6C01}"/>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6" name="Shape 10429">
              <a:extLst>
                <a:ext uri="{FF2B5EF4-FFF2-40B4-BE49-F238E27FC236}">
                  <a16:creationId xmlns:a16="http://schemas.microsoft.com/office/drawing/2014/main" id="{FF362F89-41C0-1747-BC0A-63F20F027F73}"/>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7" name="Shape 10430">
              <a:extLst>
                <a:ext uri="{FF2B5EF4-FFF2-40B4-BE49-F238E27FC236}">
                  <a16:creationId xmlns:a16="http://schemas.microsoft.com/office/drawing/2014/main" id="{172BB3D4-993F-2C43-9F54-BC7E28E06661}"/>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98" name="Shape 10431">
              <a:extLst>
                <a:ext uri="{FF2B5EF4-FFF2-40B4-BE49-F238E27FC236}">
                  <a16:creationId xmlns:a16="http://schemas.microsoft.com/office/drawing/2014/main" id="{7BD82372-CE18-5C48-94D7-D9A10616F1CA}"/>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99" name="Shape 10432">
              <a:extLst>
                <a:ext uri="{FF2B5EF4-FFF2-40B4-BE49-F238E27FC236}">
                  <a16:creationId xmlns:a16="http://schemas.microsoft.com/office/drawing/2014/main" id="{60E605C0-C58E-F740-A46A-53472EB0E750}"/>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00" name="Shape 10433">
              <a:extLst>
                <a:ext uri="{FF2B5EF4-FFF2-40B4-BE49-F238E27FC236}">
                  <a16:creationId xmlns:a16="http://schemas.microsoft.com/office/drawing/2014/main" id="{84715818-E132-DA49-AFA9-40FCD04BD352}"/>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01" name="Shape 10434">
              <a:extLst>
                <a:ext uri="{FF2B5EF4-FFF2-40B4-BE49-F238E27FC236}">
                  <a16:creationId xmlns:a16="http://schemas.microsoft.com/office/drawing/2014/main" id="{0AF0E82B-AF6A-6B40-874C-E3B469EBD4EB}"/>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102" name="Shape 10435">
              <a:extLst>
                <a:ext uri="{FF2B5EF4-FFF2-40B4-BE49-F238E27FC236}">
                  <a16:creationId xmlns:a16="http://schemas.microsoft.com/office/drawing/2014/main" id="{4FBBAB7F-ED23-6A43-904D-38E80F24742C}"/>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03" name="Shape 10436">
              <a:extLst>
                <a:ext uri="{FF2B5EF4-FFF2-40B4-BE49-F238E27FC236}">
                  <a16:creationId xmlns:a16="http://schemas.microsoft.com/office/drawing/2014/main" id="{3DCD9EA2-D048-9043-A157-997BC56BD80C}"/>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04" name="Shape 10437">
              <a:extLst>
                <a:ext uri="{FF2B5EF4-FFF2-40B4-BE49-F238E27FC236}">
                  <a16:creationId xmlns:a16="http://schemas.microsoft.com/office/drawing/2014/main" id="{A5691162-1B9A-E44B-B07F-2D2838776ECD}"/>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05" name="Shape 10438">
              <a:extLst>
                <a:ext uri="{FF2B5EF4-FFF2-40B4-BE49-F238E27FC236}">
                  <a16:creationId xmlns:a16="http://schemas.microsoft.com/office/drawing/2014/main" id="{5A1FE574-9AB3-564E-8214-6C7FB11719A1}"/>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106" name="Shape 10439">
              <a:extLst>
                <a:ext uri="{FF2B5EF4-FFF2-40B4-BE49-F238E27FC236}">
                  <a16:creationId xmlns:a16="http://schemas.microsoft.com/office/drawing/2014/main" id="{D081F51B-18C6-6446-B725-3E436F1C69AB}"/>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107" name="Shape 10440">
              <a:extLst>
                <a:ext uri="{FF2B5EF4-FFF2-40B4-BE49-F238E27FC236}">
                  <a16:creationId xmlns:a16="http://schemas.microsoft.com/office/drawing/2014/main" id="{F36FE6B6-0B77-5149-B884-D452DF5299C3}"/>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108" name="Shape 10441">
              <a:extLst>
                <a:ext uri="{FF2B5EF4-FFF2-40B4-BE49-F238E27FC236}">
                  <a16:creationId xmlns:a16="http://schemas.microsoft.com/office/drawing/2014/main" id="{44C07A89-5A30-3A45-BD4C-D185B8723335}"/>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09" name="Shape 10442">
              <a:extLst>
                <a:ext uri="{FF2B5EF4-FFF2-40B4-BE49-F238E27FC236}">
                  <a16:creationId xmlns:a16="http://schemas.microsoft.com/office/drawing/2014/main" id="{01ADF65B-FA66-5E48-83A3-C021D0C8D99C}"/>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0" name="Shape 10443">
              <a:extLst>
                <a:ext uri="{FF2B5EF4-FFF2-40B4-BE49-F238E27FC236}">
                  <a16:creationId xmlns:a16="http://schemas.microsoft.com/office/drawing/2014/main" id="{E71DBE7E-E5D6-0348-8E1E-235818916B0F}"/>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1" name="Shape 10444">
              <a:extLst>
                <a:ext uri="{FF2B5EF4-FFF2-40B4-BE49-F238E27FC236}">
                  <a16:creationId xmlns:a16="http://schemas.microsoft.com/office/drawing/2014/main" id="{D8139592-3843-E14B-AC06-E8AF7D66C90D}"/>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2" name="Shape 10445">
              <a:extLst>
                <a:ext uri="{FF2B5EF4-FFF2-40B4-BE49-F238E27FC236}">
                  <a16:creationId xmlns:a16="http://schemas.microsoft.com/office/drawing/2014/main" id="{AFF5102C-DFC3-F641-B1B9-68A8C224DBB9}"/>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3" name="Shape 10446">
              <a:extLst>
                <a:ext uri="{FF2B5EF4-FFF2-40B4-BE49-F238E27FC236}">
                  <a16:creationId xmlns:a16="http://schemas.microsoft.com/office/drawing/2014/main" id="{B57B23C2-5913-FE44-9198-6C9CB1F9DAEB}"/>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4" name="Shape 10447">
              <a:extLst>
                <a:ext uri="{FF2B5EF4-FFF2-40B4-BE49-F238E27FC236}">
                  <a16:creationId xmlns:a16="http://schemas.microsoft.com/office/drawing/2014/main" id="{AE120EA9-9B1B-104D-8D68-2B561299CDDE}"/>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5" name="Shape 10448">
              <a:extLst>
                <a:ext uri="{FF2B5EF4-FFF2-40B4-BE49-F238E27FC236}">
                  <a16:creationId xmlns:a16="http://schemas.microsoft.com/office/drawing/2014/main" id="{68C52B21-021B-7340-9C46-C15CCC49CA8F}"/>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6" name="Shape 10449">
              <a:extLst>
                <a:ext uri="{FF2B5EF4-FFF2-40B4-BE49-F238E27FC236}">
                  <a16:creationId xmlns:a16="http://schemas.microsoft.com/office/drawing/2014/main" id="{D32BC6FF-7374-454C-8934-11D8B07323C6}"/>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117" name="Shape 10450">
              <a:extLst>
                <a:ext uri="{FF2B5EF4-FFF2-40B4-BE49-F238E27FC236}">
                  <a16:creationId xmlns:a16="http://schemas.microsoft.com/office/drawing/2014/main" id="{9294568F-4655-6142-B745-3B2807AB5DD6}"/>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8" name="Shape 10451">
              <a:extLst>
                <a:ext uri="{FF2B5EF4-FFF2-40B4-BE49-F238E27FC236}">
                  <a16:creationId xmlns:a16="http://schemas.microsoft.com/office/drawing/2014/main" id="{28FE3A44-4578-054A-9EB3-93AC614CC5F4}"/>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3"/>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19" name="Shape 10452">
              <a:extLst>
                <a:ext uri="{FF2B5EF4-FFF2-40B4-BE49-F238E27FC236}">
                  <a16:creationId xmlns:a16="http://schemas.microsoft.com/office/drawing/2014/main" id="{4D6568E7-1888-A048-953A-15F2CBAF1811}"/>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20" name="Shape 10453">
              <a:extLst>
                <a:ext uri="{FF2B5EF4-FFF2-40B4-BE49-F238E27FC236}">
                  <a16:creationId xmlns:a16="http://schemas.microsoft.com/office/drawing/2014/main" id="{D89F06FC-0072-2949-A0C6-E8730DA4871E}"/>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747A94"/>
                </a:solidFill>
                <a:latin typeface="Lato Light" panose="020F0502020204030203" pitchFamily="34" charset="0"/>
              </a:endParaRPr>
            </a:p>
          </p:txBody>
        </p:sp>
        <p:sp>
          <p:nvSpPr>
            <p:cNvPr id="121" name="Shape 10454">
              <a:extLst>
                <a:ext uri="{FF2B5EF4-FFF2-40B4-BE49-F238E27FC236}">
                  <a16:creationId xmlns:a16="http://schemas.microsoft.com/office/drawing/2014/main" id="{6F9C9DBD-4F94-3D41-ABCE-793C06734784}"/>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22" name="Shape 10455">
              <a:extLst>
                <a:ext uri="{FF2B5EF4-FFF2-40B4-BE49-F238E27FC236}">
                  <a16:creationId xmlns:a16="http://schemas.microsoft.com/office/drawing/2014/main" id="{F182FF68-4AD6-D148-B1C0-A7AFB99E91D4}"/>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sp>
          <p:nvSpPr>
            <p:cNvPr id="123" name="Shape 10456">
              <a:extLst>
                <a:ext uri="{FF2B5EF4-FFF2-40B4-BE49-F238E27FC236}">
                  <a16:creationId xmlns:a16="http://schemas.microsoft.com/office/drawing/2014/main" id="{B9A3B83F-741C-8C46-B370-A51E2A4F2351}"/>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914217"/>
              <a:endParaRPr sz="2532" dirty="0">
                <a:solidFill>
                  <a:srgbClr val="747A94"/>
                </a:solidFill>
                <a:latin typeface="Lato Light" panose="020F0502020204030203" pitchFamily="34" charset="0"/>
              </a:endParaRPr>
            </a:p>
          </p:txBody>
        </p:sp>
      </p:grpSp>
      <p:sp>
        <p:nvSpPr>
          <p:cNvPr id="137" name="TextBox 136">
            <a:extLst>
              <a:ext uri="{FF2B5EF4-FFF2-40B4-BE49-F238E27FC236}">
                <a16:creationId xmlns:a16="http://schemas.microsoft.com/office/drawing/2014/main" id="{13FCFF21-FADF-439D-9F2F-207BEF406633}"/>
              </a:ext>
            </a:extLst>
          </p:cNvPr>
          <p:cNvSpPr txBox="1"/>
          <p:nvPr/>
        </p:nvSpPr>
        <p:spPr>
          <a:xfrm>
            <a:off x="281349" y="3520"/>
            <a:ext cx="8544368" cy="2300630"/>
          </a:xfrm>
          <a:prstGeom prst="rect">
            <a:avLst/>
          </a:prstGeom>
          <a:noFill/>
        </p:spPr>
        <p:txBody>
          <a:bodyPr wrap="square" rtlCol="0" anchor="t">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defTabSz="914217">
              <a:lnSpc>
                <a:spcPct val="100000"/>
              </a:lnSpc>
            </a:pPr>
            <a:r>
              <a:rPr lang="en-US" sz="14350" spc="-265" dirty="0">
                <a:solidFill>
                  <a:srgbClr val="111340">
                    <a:lumMod val="50000"/>
                    <a:lumOff val="50000"/>
                  </a:srgbClr>
                </a:solidFill>
                <a:latin typeface="Poppins" panose="00000500000000000000" pitchFamily="2" charset="0"/>
                <a:cs typeface="Poppins" panose="00000500000000000000" pitchFamily="2" charset="0"/>
              </a:rPr>
              <a:t>Questions?</a:t>
            </a:r>
          </a:p>
        </p:txBody>
      </p:sp>
    </p:spTree>
    <p:extLst>
      <p:ext uri="{BB962C8B-B14F-4D97-AF65-F5344CB8AC3E}">
        <p14:creationId xmlns:p14="http://schemas.microsoft.com/office/powerpoint/2010/main" val="420358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7" y="189706"/>
            <a:ext cx="10839364"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LEGISLATIVE REQUIREMENTS</a:t>
            </a:r>
          </a:p>
        </p:txBody>
      </p:sp>
      <p:sp>
        <p:nvSpPr>
          <p:cNvPr id="2" name="Rectangle 1">
            <a:extLst>
              <a:ext uri="{FF2B5EF4-FFF2-40B4-BE49-F238E27FC236}">
                <a16:creationId xmlns:a16="http://schemas.microsoft.com/office/drawing/2014/main" id="{4A1A95B0-2176-4309-B204-5F6C4F147794}"/>
              </a:ext>
            </a:extLst>
          </p:cNvPr>
          <p:cNvSpPr/>
          <p:nvPr/>
        </p:nvSpPr>
        <p:spPr>
          <a:xfrm>
            <a:off x="166687" y="852488"/>
            <a:ext cx="5200650" cy="3970318"/>
          </a:xfrm>
          <a:prstGeom prst="rect">
            <a:avLst/>
          </a:prstGeom>
          <a:solidFill>
            <a:schemeClr val="accent5">
              <a:lumMod val="20000"/>
              <a:lumOff val="80000"/>
            </a:schemeClr>
          </a:solidFill>
        </p:spPr>
        <p:txBody>
          <a:bodyPr wrap="square">
            <a:spAutoFit/>
          </a:bodyPr>
          <a:lstStyle/>
          <a:p>
            <a:endParaRPr lang="en-US" dirty="0"/>
          </a:p>
          <a:p>
            <a:r>
              <a:rPr lang="en-US" dirty="0"/>
              <a:t>The planning council uses needs assessment data as well as data from a number of other sources to set priorities and allocate resources. This means the members decide which services are most important to people living with HIV in the EMA or TGA (priority setting) and then agree on which service categories to fund and how much funding to provide (resource allocations). In setting priorities, the planning council should consider what service categories are needed to provide a comprehensive system of care for people living with HIV in the EMA or TGA, without regard to who funds those services.</a:t>
            </a:r>
          </a:p>
          <a:p>
            <a:endParaRPr lang="en-US" dirty="0"/>
          </a:p>
        </p:txBody>
      </p:sp>
      <p:sp>
        <p:nvSpPr>
          <p:cNvPr id="3" name="Rectangle 2">
            <a:extLst>
              <a:ext uri="{FF2B5EF4-FFF2-40B4-BE49-F238E27FC236}">
                <a16:creationId xmlns:a16="http://schemas.microsoft.com/office/drawing/2014/main" id="{3A29FC4D-064B-45DF-94C9-1940D4E28D2A}"/>
              </a:ext>
            </a:extLst>
          </p:cNvPr>
          <p:cNvSpPr/>
          <p:nvPr/>
        </p:nvSpPr>
        <p:spPr>
          <a:xfrm>
            <a:off x="158992" y="4971871"/>
            <a:ext cx="11866322" cy="1477328"/>
          </a:xfrm>
          <a:prstGeom prst="rect">
            <a:avLst/>
          </a:prstGeom>
          <a:solidFill>
            <a:schemeClr val="accent1">
              <a:lumMod val="40000"/>
              <a:lumOff val="60000"/>
            </a:schemeClr>
          </a:solidFill>
        </p:spPr>
        <p:txBody>
          <a:bodyPr wrap="square">
            <a:spAutoFit/>
          </a:bodyPr>
          <a:lstStyle/>
          <a:p>
            <a:endParaRPr lang="en-US" dirty="0"/>
          </a:p>
          <a:p>
            <a:r>
              <a:rPr lang="en-US" dirty="0"/>
              <a:t>The planning council must prioritize only service categories that are included in the RWHAP legislation as core medical services or support services. These are the same service categories that can be funded by RWHAP Part B and RWHAP Part C programs.</a:t>
            </a:r>
          </a:p>
          <a:p>
            <a:endParaRPr lang="en-US" dirty="0"/>
          </a:p>
        </p:txBody>
      </p:sp>
      <p:pic>
        <p:nvPicPr>
          <p:cNvPr id="5" name="Picture 4">
            <a:extLst>
              <a:ext uri="{FF2B5EF4-FFF2-40B4-BE49-F238E27FC236}">
                <a16:creationId xmlns:a16="http://schemas.microsoft.com/office/drawing/2014/main" id="{8659C8BD-63D2-4889-8CCD-B97F8B1B9AD0}"/>
              </a:ext>
            </a:extLst>
          </p:cNvPr>
          <p:cNvPicPr>
            <a:picLocks noChangeAspect="1"/>
          </p:cNvPicPr>
          <p:nvPr/>
        </p:nvPicPr>
        <p:blipFill rotWithShape="1">
          <a:blip r:embed="rId2"/>
          <a:srcRect l="6680" t="20483" r="42461" b="12840"/>
          <a:stretch/>
        </p:blipFill>
        <p:spPr>
          <a:xfrm>
            <a:off x="5497754" y="852487"/>
            <a:ext cx="6527560" cy="3970318"/>
          </a:xfrm>
          <a:prstGeom prst="rect">
            <a:avLst/>
          </a:prstGeom>
        </p:spPr>
      </p:pic>
      <p:sp>
        <p:nvSpPr>
          <p:cNvPr id="11" name="Slide Number Placeholder 6">
            <a:extLst>
              <a:ext uri="{FF2B5EF4-FFF2-40B4-BE49-F238E27FC236}">
                <a16:creationId xmlns:a16="http://schemas.microsoft.com/office/drawing/2014/main" id="{5D16D65D-0F4B-4D10-9195-619267CC67EA}"/>
              </a:ext>
            </a:extLst>
          </p:cNvPr>
          <p:cNvSpPr>
            <a:spLocks noGrp="1"/>
          </p:cNvSpPr>
          <p:nvPr>
            <p:ph type="sldNum" sz="quarter" idx="12"/>
          </p:nvPr>
        </p:nvSpPr>
        <p:spPr>
          <a:xfrm>
            <a:off x="11618118" y="6363551"/>
            <a:ext cx="452437" cy="543664"/>
          </a:xfrm>
        </p:spPr>
        <p:txBody>
          <a:bodyPr/>
          <a:lstStyle/>
          <a:p>
            <a:fld id="{61675498-A2A9-4642-8DA4-34A4CCFC582D}" type="slidenum">
              <a:rPr lang="en-US" sz="2400" b="1" smtClean="0"/>
              <a:t>4</a:t>
            </a:fld>
            <a:endParaRPr lang="en-US" b="1" dirty="0"/>
          </a:p>
        </p:txBody>
      </p:sp>
      <p:sp>
        <p:nvSpPr>
          <p:cNvPr id="7" name="Rectangle 6">
            <a:extLst>
              <a:ext uri="{FF2B5EF4-FFF2-40B4-BE49-F238E27FC236}">
                <a16:creationId xmlns:a16="http://schemas.microsoft.com/office/drawing/2014/main" id="{E8CFBABC-8ABB-44F0-83F7-262A1CAEF1B5}"/>
              </a:ext>
            </a:extLst>
          </p:cNvPr>
          <p:cNvSpPr/>
          <p:nvPr/>
        </p:nvSpPr>
        <p:spPr>
          <a:xfrm>
            <a:off x="371300" y="6527895"/>
            <a:ext cx="10192694" cy="246221"/>
          </a:xfrm>
          <a:prstGeom prst="rect">
            <a:avLst/>
          </a:prstGeom>
        </p:spPr>
        <p:txBody>
          <a:bodyPr wrap="square">
            <a:spAutoFit/>
          </a:bodyPr>
          <a:lstStyle/>
          <a:p>
            <a:r>
              <a:rPr lang="en-US" sz="1000" dirty="0">
                <a:solidFill>
                  <a:srgbClr val="000000"/>
                </a:solidFill>
                <a:latin typeface="Times New Roman" panose="02020603050405020304" pitchFamily="18" charset="0"/>
              </a:rPr>
              <a:t>Ryan White HIV/AIDS Program Part A. Planning Council Primer. June 2018. JSI Research &amp; Training Institute, Inc. in collaboration with EGM Consulting, LLC.</a:t>
            </a:r>
            <a:endParaRPr lang="en-US" sz="1000" dirty="0"/>
          </a:p>
        </p:txBody>
      </p:sp>
    </p:spTree>
    <p:extLst>
      <p:ext uri="{BB962C8B-B14F-4D97-AF65-F5344CB8AC3E}">
        <p14:creationId xmlns:p14="http://schemas.microsoft.com/office/powerpoint/2010/main" val="417232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0689735"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LEGISLATIVE REQUIREMENTS</a:t>
            </a:r>
          </a:p>
        </p:txBody>
      </p:sp>
      <p:sp>
        <p:nvSpPr>
          <p:cNvPr id="6" name="Rectangle 5">
            <a:extLst>
              <a:ext uri="{FF2B5EF4-FFF2-40B4-BE49-F238E27FC236}">
                <a16:creationId xmlns:a16="http://schemas.microsoft.com/office/drawing/2014/main" id="{A0297C5A-30F4-4E46-ABBF-F8C09DCEFA05}"/>
              </a:ext>
            </a:extLst>
          </p:cNvPr>
          <p:cNvSpPr/>
          <p:nvPr/>
        </p:nvSpPr>
        <p:spPr>
          <a:xfrm>
            <a:off x="166687" y="3714810"/>
            <a:ext cx="12025314" cy="2862322"/>
          </a:xfrm>
          <a:prstGeom prst="rect">
            <a:avLst/>
          </a:prstGeom>
          <a:noFill/>
        </p:spPr>
        <p:txBody>
          <a:bodyPr wrap="square">
            <a:spAutoFit/>
          </a:bodyPr>
          <a:lstStyle/>
          <a:p>
            <a:endParaRPr lang="en-US" dirty="0"/>
          </a:p>
          <a:p>
            <a:r>
              <a:rPr lang="en-US" dirty="0"/>
              <a:t>The planning council makes decisions about priorities and resource allocations based on many factors, including: </a:t>
            </a:r>
          </a:p>
          <a:p>
            <a:pPr marL="285750" indent="-285750">
              <a:buFont typeface="Arial" panose="020B0604020202020204" pitchFamily="34" charset="0"/>
              <a:buChar char="•"/>
            </a:pPr>
            <a:r>
              <a:rPr lang="en-US" dirty="0"/>
              <a:t>Needs assessment findings; </a:t>
            </a:r>
          </a:p>
          <a:p>
            <a:pPr marL="285750" indent="-285750">
              <a:buFont typeface="Arial" panose="020B0604020202020204" pitchFamily="34" charset="0"/>
              <a:buChar char="•"/>
            </a:pPr>
            <a:r>
              <a:rPr lang="en-US" dirty="0"/>
              <a:t>Information about the most successful and economical ways of providing services; </a:t>
            </a:r>
          </a:p>
          <a:p>
            <a:pPr marL="285750" indent="-285750">
              <a:buFont typeface="Arial" panose="020B0604020202020204" pitchFamily="34" charset="0"/>
              <a:buChar char="•"/>
            </a:pPr>
            <a:r>
              <a:rPr lang="en-US" dirty="0"/>
              <a:t>Actual service cost and utilization data (provided by the recipient);</a:t>
            </a:r>
          </a:p>
          <a:p>
            <a:pPr marL="285750" indent="-285750">
              <a:buFont typeface="Arial" panose="020B0604020202020204" pitchFamily="34" charset="0"/>
              <a:buChar char="•"/>
            </a:pPr>
            <a:r>
              <a:rPr lang="en-US" dirty="0"/>
              <a:t>Priorities of people living with HIV who will use services ;</a:t>
            </a:r>
          </a:p>
          <a:p>
            <a:pPr marL="285750" indent="-285750">
              <a:buFont typeface="Arial" panose="020B0604020202020204" pitchFamily="34" charset="0"/>
              <a:buChar char="•"/>
            </a:pPr>
            <a:r>
              <a:rPr lang="en-US" dirty="0"/>
              <a:t>Use of RWHAP Part A funds to work well with other services like HIV prevention and substance abuse treatment services, and within the changing healthcare landscape; and </a:t>
            </a:r>
          </a:p>
          <a:p>
            <a:pPr marL="285750" indent="-285750">
              <a:buFont typeface="Arial" panose="020B0604020202020204" pitchFamily="34" charset="0"/>
              <a:buChar char="•"/>
            </a:pPr>
            <a:r>
              <a:rPr lang="en-US" dirty="0"/>
              <a:t>The amount of funds provided by other sources like Medicaid, Medicare, state and local government, and private funders— since RWHAP is the “payor of last resort” and should not pay for services that can be provided with other funding.</a:t>
            </a:r>
          </a:p>
        </p:txBody>
      </p:sp>
      <p:sp>
        <p:nvSpPr>
          <p:cNvPr id="7" name="Rectangle 6">
            <a:extLst>
              <a:ext uri="{FF2B5EF4-FFF2-40B4-BE49-F238E27FC236}">
                <a16:creationId xmlns:a16="http://schemas.microsoft.com/office/drawing/2014/main" id="{8542516D-2345-421B-BB63-B3523965748C}"/>
              </a:ext>
            </a:extLst>
          </p:cNvPr>
          <p:cNvSpPr/>
          <p:nvPr/>
        </p:nvSpPr>
        <p:spPr>
          <a:xfrm>
            <a:off x="0" y="852488"/>
            <a:ext cx="2957513" cy="28623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A1A95B0-2176-4309-B204-5F6C4F147794}"/>
              </a:ext>
            </a:extLst>
          </p:cNvPr>
          <p:cNvSpPr/>
          <p:nvPr/>
        </p:nvSpPr>
        <p:spPr>
          <a:xfrm>
            <a:off x="2271713" y="852488"/>
            <a:ext cx="9920287" cy="2862322"/>
          </a:xfrm>
          <a:prstGeom prst="rect">
            <a:avLst/>
          </a:prstGeom>
          <a:solidFill>
            <a:schemeClr val="accent5">
              <a:lumMod val="20000"/>
              <a:lumOff val="80000"/>
            </a:schemeClr>
          </a:solidFill>
        </p:spPr>
        <p:txBody>
          <a:bodyPr wrap="square">
            <a:spAutoFit/>
          </a:bodyPr>
          <a:lstStyle/>
          <a:p>
            <a:endParaRPr lang="en-US" dirty="0"/>
          </a:p>
          <a:p>
            <a:r>
              <a:rPr lang="en-US" dirty="0"/>
              <a:t>After it sets priorities, the planning council must allocate resources, which means it decides how much RWHAP Part A funding will be used for each of these service priorities. For example, the planning council decides how much funding should go for outpatient/ ambulatory health services, mental health services, etc. In allocating resources, planning councils need to focus on the legislative requirement that at least 75 percent of funds must go to cover medical services and not more than 25 percent to support services, unless the EMA or TGA has obtained a waiver of this requirement. Support services must contribute to positive medical outcomes for clients. Typically, the planning council makes resource allocations using three scenarios that assume unchanged, increased, and decreased funding in the coming program year.</a:t>
            </a:r>
          </a:p>
          <a:p>
            <a:endParaRPr lang="en-US" dirty="0"/>
          </a:p>
        </p:txBody>
      </p:sp>
      <p:sp>
        <p:nvSpPr>
          <p:cNvPr id="8" name="TextBox 7">
            <a:extLst>
              <a:ext uri="{FF2B5EF4-FFF2-40B4-BE49-F238E27FC236}">
                <a16:creationId xmlns:a16="http://schemas.microsoft.com/office/drawing/2014/main" id="{8EE116E0-E330-4F69-936F-90B20D6D1065}"/>
              </a:ext>
            </a:extLst>
          </p:cNvPr>
          <p:cNvSpPr txBox="1"/>
          <p:nvPr/>
        </p:nvSpPr>
        <p:spPr>
          <a:xfrm>
            <a:off x="138112" y="1053605"/>
            <a:ext cx="1391728" cy="923330"/>
          </a:xfrm>
          <a:prstGeom prst="rect">
            <a:avLst/>
          </a:prstGeom>
          <a:noFill/>
        </p:spPr>
        <p:txBody>
          <a:bodyPr wrap="none" rtlCol="0">
            <a:spAutoFit/>
          </a:bodyPr>
          <a:lstStyle/>
          <a:p>
            <a:r>
              <a:rPr lang="en-US" sz="5400" b="1" dirty="0">
                <a:solidFill>
                  <a:schemeClr val="bg1"/>
                </a:solidFill>
              </a:rPr>
              <a:t>75%</a:t>
            </a:r>
          </a:p>
        </p:txBody>
      </p:sp>
      <p:sp>
        <p:nvSpPr>
          <p:cNvPr id="9" name="TextBox 8">
            <a:extLst>
              <a:ext uri="{FF2B5EF4-FFF2-40B4-BE49-F238E27FC236}">
                <a16:creationId xmlns:a16="http://schemas.microsoft.com/office/drawing/2014/main" id="{1C118E55-DAAC-4C55-839D-49C56C4AD238}"/>
              </a:ext>
            </a:extLst>
          </p:cNvPr>
          <p:cNvSpPr txBox="1"/>
          <p:nvPr/>
        </p:nvSpPr>
        <p:spPr>
          <a:xfrm>
            <a:off x="166687" y="2289063"/>
            <a:ext cx="1391728" cy="923330"/>
          </a:xfrm>
          <a:prstGeom prst="rect">
            <a:avLst/>
          </a:prstGeom>
          <a:noFill/>
        </p:spPr>
        <p:txBody>
          <a:bodyPr wrap="none" rtlCol="0">
            <a:spAutoFit/>
          </a:bodyPr>
          <a:lstStyle/>
          <a:p>
            <a:r>
              <a:rPr lang="en-US" sz="5400" b="1" dirty="0">
                <a:solidFill>
                  <a:schemeClr val="bg1"/>
                </a:solidFill>
              </a:rPr>
              <a:t>25%</a:t>
            </a:r>
          </a:p>
        </p:txBody>
      </p:sp>
      <p:sp>
        <p:nvSpPr>
          <p:cNvPr id="10" name="TextBox 9">
            <a:extLst>
              <a:ext uri="{FF2B5EF4-FFF2-40B4-BE49-F238E27FC236}">
                <a16:creationId xmlns:a16="http://schemas.microsoft.com/office/drawing/2014/main" id="{1EFEEB5F-AC9D-4E3E-AA51-F2732AF9BD5C}"/>
              </a:ext>
            </a:extLst>
          </p:cNvPr>
          <p:cNvSpPr txBox="1"/>
          <p:nvPr/>
        </p:nvSpPr>
        <p:spPr>
          <a:xfrm>
            <a:off x="833976" y="1750543"/>
            <a:ext cx="1004887" cy="461665"/>
          </a:xfrm>
          <a:prstGeom prst="rect">
            <a:avLst/>
          </a:prstGeom>
          <a:noFill/>
        </p:spPr>
        <p:txBody>
          <a:bodyPr wrap="square" rtlCol="0">
            <a:spAutoFit/>
          </a:bodyPr>
          <a:lstStyle/>
          <a:p>
            <a:r>
              <a:rPr lang="en-US" sz="2400" b="1" dirty="0">
                <a:solidFill>
                  <a:schemeClr val="bg1"/>
                </a:solidFill>
                <a:latin typeface="Bebas Neue" panose="020B0606020202050201" pitchFamily="34" charset="0"/>
              </a:rPr>
              <a:t>Core</a:t>
            </a:r>
          </a:p>
        </p:txBody>
      </p:sp>
      <p:sp>
        <p:nvSpPr>
          <p:cNvPr id="11" name="TextBox 10">
            <a:extLst>
              <a:ext uri="{FF2B5EF4-FFF2-40B4-BE49-F238E27FC236}">
                <a16:creationId xmlns:a16="http://schemas.microsoft.com/office/drawing/2014/main" id="{14F7E433-EC01-40F3-B201-723213DE4E5B}"/>
              </a:ext>
            </a:extLst>
          </p:cNvPr>
          <p:cNvSpPr txBox="1"/>
          <p:nvPr/>
        </p:nvSpPr>
        <p:spPr>
          <a:xfrm>
            <a:off x="830022" y="2946430"/>
            <a:ext cx="1258837" cy="461665"/>
          </a:xfrm>
          <a:prstGeom prst="rect">
            <a:avLst/>
          </a:prstGeom>
          <a:noFill/>
        </p:spPr>
        <p:txBody>
          <a:bodyPr wrap="square" rtlCol="0">
            <a:spAutoFit/>
          </a:bodyPr>
          <a:lstStyle/>
          <a:p>
            <a:r>
              <a:rPr lang="en-US" sz="2400" b="1" dirty="0">
                <a:solidFill>
                  <a:schemeClr val="bg1"/>
                </a:solidFill>
                <a:latin typeface="Bebas Neue" panose="020B0606020202050201" pitchFamily="34" charset="0"/>
              </a:rPr>
              <a:t>Support</a:t>
            </a:r>
          </a:p>
        </p:txBody>
      </p:sp>
      <p:sp>
        <p:nvSpPr>
          <p:cNvPr id="12" name="Slide Number Placeholder 6">
            <a:extLst>
              <a:ext uri="{FF2B5EF4-FFF2-40B4-BE49-F238E27FC236}">
                <a16:creationId xmlns:a16="http://schemas.microsoft.com/office/drawing/2014/main" id="{A73795C2-4237-4E28-8983-A77635358D0C}"/>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5</a:t>
            </a:fld>
            <a:endParaRPr lang="en-US" b="1" dirty="0"/>
          </a:p>
        </p:txBody>
      </p:sp>
      <p:sp>
        <p:nvSpPr>
          <p:cNvPr id="13" name="Rectangle 12">
            <a:extLst>
              <a:ext uri="{FF2B5EF4-FFF2-40B4-BE49-F238E27FC236}">
                <a16:creationId xmlns:a16="http://schemas.microsoft.com/office/drawing/2014/main" id="{3F10551F-D187-44A9-90F6-C5AA3764FB37}"/>
              </a:ext>
            </a:extLst>
          </p:cNvPr>
          <p:cNvSpPr/>
          <p:nvPr/>
        </p:nvSpPr>
        <p:spPr>
          <a:xfrm>
            <a:off x="371300" y="6527895"/>
            <a:ext cx="10192694" cy="246221"/>
          </a:xfrm>
          <a:prstGeom prst="rect">
            <a:avLst/>
          </a:prstGeom>
        </p:spPr>
        <p:txBody>
          <a:bodyPr wrap="square">
            <a:spAutoFit/>
          </a:bodyPr>
          <a:lstStyle/>
          <a:p>
            <a:r>
              <a:rPr lang="en-US" sz="1000" dirty="0">
                <a:solidFill>
                  <a:srgbClr val="000000"/>
                </a:solidFill>
                <a:latin typeface="Times New Roman" panose="02020603050405020304" pitchFamily="18" charset="0"/>
              </a:rPr>
              <a:t>Ryan White HIV/AIDS Program Part A. Planning Council Primer. June 2018. JSI Research &amp; Training Institute, Inc. in collaboration with EGM Consulting, LLC.</a:t>
            </a:r>
            <a:endParaRPr lang="en-US" sz="1000" dirty="0"/>
          </a:p>
        </p:txBody>
      </p:sp>
    </p:spTree>
    <p:extLst>
      <p:ext uri="{BB962C8B-B14F-4D97-AF65-F5344CB8AC3E}">
        <p14:creationId xmlns:p14="http://schemas.microsoft.com/office/powerpoint/2010/main" val="264872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1272838"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Notice of funding opportunity</a:t>
            </a:r>
          </a:p>
        </p:txBody>
      </p:sp>
      <p:sp>
        <p:nvSpPr>
          <p:cNvPr id="10" name="Rectangle 9">
            <a:extLst>
              <a:ext uri="{FF2B5EF4-FFF2-40B4-BE49-F238E27FC236}">
                <a16:creationId xmlns:a16="http://schemas.microsoft.com/office/drawing/2014/main" id="{83E82BB8-C6B4-4F48-B8EC-BFEE3B55751E}"/>
              </a:ext>
            </a:extLst>
          </p:cNvPr>
          <p:cNvSpPr/>
          <p:nvPr/>
        </p:nvSpPr>
        <p:spPr>
          <a:xfrm>
            <a:off x="166686" y="521097"/>
            <a:ext cx="7881937" cy="1169551"/>
          </a:xfrm>
          <a:prstGeom prst="rect">
            <a:avLst/>
          </a:prstGeom>
        </p:spPr>
        <p:txBody>
          <a:bodyPr wrap="square">
            <a:spAutoFit/>
          </a:bodyPr>
          <a:lstStyle/>
          <a:p>
            <a:endParaRPr lang="en-US" sz="1600" b="0" i="0" u="none" strike="noStrike" baseline="0" dirty="0">
              <a:solidFill>
                <a:srgbClr val="000000"/>
              </a:solidFill>
              <a:latin typeface="Arial" panose="020B0604020202020204" pitchFamily="34" charset="0"/>
            </a:endParaRPr>
          </a:p>
          <a:p>
            <a:r>
              <a:rPr lang="en-US" b="1" dirty="0">
                <a:solidFill>
                  <a:srgbClr val="000000"/>
                </a:solidFill>
              </a:rPr>
              <a:t>Funding Opportunity Number: </a:t>
            </a:r>
            <a:r>
              <a:rPr lang="en-US" dirty="0">
                <a:solidFill>
                  <a:srgbClr val="000000"/>
                </a:solidFill>
              </a:rPr>
              <a:t>HRSA-22-018 </a:t>
            </a:r>
          </a:p>
          <a:p>
            <a:r>
              <a:rPr lang="en-US" b="1" dirty="0">
                <a:solidFill>
                  <a:srgbClr val="000000"/>
                </a:solidFill>
              </a:rPr>
              <a:t>Funding Opportunity Type(s): </a:t>
            </a:r>
            <a:r>
              <a:rPr lang="en-US" dirty="0">
                <a:solidFill>
                  <a:srgbClr val="000000"/>
                </a:solidFill>
              </a:rPr>
              <a:t>Competing Continuation </a:t>
            </a:r>
          </a:p>
          <a:p>
            <a:r>
              <a:rPr lang="en-US" b="1" dirty="0">
                <a:solidFill>
                  <a:srgbClr val="000000"/>
                </a:solidFill>
              </a:rPr>
              <a:t>Catalog of Federal Domestic Assistance (CFDA) Number: </a:t>
            </a:r>
            <a:r>
              <a:rPr lang="en-US" dirty="0">
                <a:solidFill>
                  <a:srgbClr val="000000"/>
                </a:solidFill>
              </a:rPr>
              <a:t>93.914 </a:t>
            </a:r>
            <a:endParaRPr lang="en-US" dirty="0"/>
          </a:p>
        </p:txBody>
      </p:sp>
      <p:sp>
        <p:nvSpPr>
          <p:cNvPr id="11" name="Rectangle 10">
            <a:extLst>
              <a:ext uri="{FF2B5EF4-FFF2-40B4-BE49-F238E27FC236}">
                <a16:creationId xmlns:a16="http://schemas.microsoft.com/office/drawing/2014/main" id="{76DE58A8-F031-4C77-B7F7-74D3F56911B7}"/>
              </a:ext>
            </a:extLst>
          </p:cNvPr>
          <p:cNvSpPr/>
          <p:nvPr/>
        </p:nvSpPr>
        <p:spPr>
          <a:xfrm>
            <a:off x="166686" y="1317342"/>
            <a:ext cx="4976814" cy="861774"/>
          </a:xfrm>
          <a:prstGeom prst="rect">
            <a:avLst/>
          </a:prstGeom>
        </p:spPr>
        <p:txBody>
          <a:bodyPr wrap="square">
            <a:spAutoFit/>
          </a:bodyPr>
          <a:lstStyle/>
          <a:p>
            <a:endParaRPr lang="en-US" sz="1400" b="0" i="0" u="none" strike="noStrike" baseline="0" dirty="0">
              <a:solidFill>
                <a:srgbClr val="000000"/>
              </a:solidFill>
              <a:latin typeface="Arial" panose="020B0604020202020204" pitchFamily="34" charset="0"/>
            </a:endParaRPr>
          </a:p>
          <a:p>
            <a:r>
              <a:rPr lang="en-US" b="1" dirty="0">
                <a:solidFill>
                  <a:srgbClr val="FF0000"/>
                </a:solidFill>
              </a:rPr>
              <a:t>Application Due Date: October 6, 2021 </a:t>
            </a:r>
          </a:p>
          <a:p>
            <a:r>
              <a:rPr lang="en-US" b="1" dirty="0">
                <a:solidFill>
                  <a:srgbClr val="FF0000"/>
                </a:solidFill>
              </a:rPr>
              <a:t>Funding Ceiling: $6,043,710.00</a:t>
            </a:r>
            <a:endParaRPr lang="en-US" dirty="0">
              <a:solidFill>
                <a:srgbClr val="FF0000"/>
              </a:solidFill>
            </a:endParaRPr>
          </a:p>
        </p:txBody>
      </p:sp>
      <p:sp>
        <p:nvSpPr>
          <p:cNvPr id="12" name="Rectangle 11">
            <a:extLst>
              <a:ext uri="{FF2B5EF4-FFF2-40B4-BE49-F238E27FC236}">
                <a16:creationId xmlns:a16="http://schemas.microsoft.com/office/drawing/2014/main" id="{75C9499B-1FCE-4792-B7E5-9260C0E7F3F5}"/>
              </a:ext>
            </a:extLst>
          </p:cNvPr>
          <p:cNvSpPr/>
          <p:nvPr/>
        </p:nvSpPr>
        <p:spPr>
          <a:xfrm>
            <a:off x="248992" y="2121811"/>
            <a:ext cx="11272838" cy="4524315"/>
          </a:xfrm>
          <a:prstGeom prst="rect">
            <a:avLst/>
          </a:prstGeom>
          <a:solidFill>
            <a:schemeClr val="accent1">
              <a:lumMod val="20000"/>
              <a:lumOff val="80000"/>
            </a:schemeClr>
          </a:solidFill>
        </p:spPr>
        <p:txBody>
          <a:bodyPr wrap="square">
            <a:spAutoFit/>
          </a:bodyPr>
          <a:lstStyle/>
          <a:p>
            <a:r>
              <a:rPr lang="en-US" b="1" dirty="0">
                <a:solidFill>
                  <a:srgbClr val="000000"/>
                </a:solidFill>
              </a:rPr>
              <a:t>B. Planning Responsibilities </a:t>
            </a:r>
            <a:endParaRPr lang="en-US" dirty="0">
              <a:solidFill>
                <a:srgbClr val="000000"/>
              </a:solidFill>
            </a:endParaRPr>
          </a:p>
          <a:p>
            <a:r>
              <a:rPr lang="en-US" dirty="0">
                <a:solidFill>
                  <a:srgbClr val="000000"/>
                </a:solidFill>
              </a:rPr>
              <a:t>Section 2602(b)(4)(C) of the PHS Act requires PCs/PBs to determine the priority for RWHAP allowable services and service allocations of RWHAP Part A funds every year. To fulfill this responsibility, EMA/TGA PCs/PBs set service priorities and allocate RWHAP Part A funds based on the size, demographics, and needs of people with or affected by HIV, with particular focus on individuals who know their HIV status but are not in care. The RWHAP Part A PCs/PBs also are responsible for evaluating the efficiency of the recipient in distributing funds to service providers.</a:t>
            </a:r>
          </a:p>
          <a:p>
            <a:endParaRPr lang="en-US" dirty="0">
              <a:solidFill>
                <a:srgbClr val="000000"/>
              </a:solidFill>
            </a:endParaRPr>
          </a:p>
          <a:p>
            <a:r>
              <a:rPr lang="en-US" dirty="0">
                <a:solidFill>
                  <a:srgbClr val="000000"/>
                </a:solidFill>
              </a:rPr>
              <a:t>PCs/PBs analyze information to develop an in-depth understanding of the current HIV epidemic and its impact on the service area. PCs/PBs review needs assessment data, HIV epidemiologic data, and co-occurring conditions data. The review includes service utilization data related to complexity of providing care, including service availability and unit cost per service, as well as service needs of emerging populations. The purpose of these data reviews is to guide decisions about HIV-related services and resources in the EMA/TGA. Furthermore, planning and implementation of the RWHAP Part A is driven by overall comprehensive planning and the recently developed Integrated HIV Prevention and Care Plan, including the Statewide Coordinated Statement of Need, Calendar Year (CY) 2017-2021 as a roadmap for relevant goals, objectives, and strategies for delivering RWHAP Part A services along the HIV care continuum. Locally developed Ending the HIV Epidemic plans, where available, might also serve as a valuable roadmap.</a:t>
            </a:r>
            <a:endParaRPr lang="en-US" dirty="0"/>
          </a:p>
        </p:txBody>
      </p:sp>
      <p:sp>
        <p:nvSpPr>
          <p:cNvPr id="13" name="Slide Number Placeholder 6">
            <a:extLst>
              <a:ext uri="{FF2B5EF4-FFF2-40B4-BE49-F238E27FC236}">
                <a16:creationId xmlns:a16="http://schemas.microsoft.com/office/drawing/2014/main" id="{8DE13574-3AEF-479A-8C00-408C9837A566}"/>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6</a:t>
            </a:fld>
            <a:endParaRPr lang="en-US" b="1" dirty="0"/>
          </a:p>
        </p:txBody>
      </p:sp>
    </p:spTree>
    <p:extLst>
      <p:ext uri="{BB962C8B-B14F-4D97-AF65-F5344CB8AC3E}">
        <p14:creationId xmlns:p14="http://schemas.microsoft.com/office/powerpoint/2010/main" val="308917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0839365"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PSRA</a:t>
            </a:r>
            <a:r>
              <a:rPr lang="en-US" dirty="0">
                <a:cs typeface="Hadassah Friedlaender" panose="020B0604020202020204" pitchFamily="18" charset="-79"/>
              </a:rPr>
              <a:t> </a:t>
            </a:r>
            <a:r>
              <a:rPr lang="en-US" dirty="0">
                <a:solidFill>
                  <a:srgbClr val="00B0F0"/>
                </a:solidFill>
                <a:cs typeface="Hadassah Friedlaender" panose="020B0604020202020204" pitchFamily="18" charset="-79"/>
              </a:rPr>
              <a:t>Procedure</a:t>
            </a:r>
          </a:p>
        </p:txBody>
      </p:sp>
      <p:sp>
        <p:nvSpPr>
          <p:cNvPr id="12" name="Rectangle 11">
            <a:extLst>
              <a:ext uri="{FF2B5EF4-FFF2-40B4-BE49-F238E27FC236}">
                <a16:creationId xmlns:a16="http://schemas.microsoft.com/office/drawing/2014/main" id="{75C9499B-1FCE-4792-B7E5-9260C0E7F3F5}"/>
              </a:ext>
            </a:extLst>
          </p:cNvPr>
          <p:cNvSpPr/>
          <p:nvPr/>
        </p:nvSpPr>
        <p:spPr>
          <a:xfrm>
            <a:off x="3700463" y="1027471"/>
            <a:ext cx="7860505" cy="5632311"/>
          </a:xfrm>
          <a:prstGeom prst="rect">
            <a:avLst/>
          </a:prstGeom>
          <a:solidFill>
            <a:schemeClr val="accent1">
              <a:lumMod val="20000"/>
              <a:lumOff val="80000"/>
            </a:schemeClr>
          </a:solidFill>
        </p:spPr>
        <p:txBody>
          <a:bodyPr wrap="square">
            <a:spAutoFit/>
          </a:bodyPr>
          <a:lstStyle/>
          <a:p>
            <a:r>
              <a:rPr lang="en-US" b="1" dirty="0"/>
              <a:t>Planning and Resource Allocation </a:t>
            </a:r>
            <a:endParaRPr lang="en-US" dirty="0"/>
          </a:p>
          <a:p>
            <a:r>
              <a:rPr lang="en-US" dirty="0"/>
              <a:t>The purpose of this section is to document the existence of a functioning planning process in the EMA/TGA that is consistent with RWHAP and HRSA program requirements. Section 2602(b)(1)-(4) of the PHS Act delineates the responsibilities of the PC/PB. A planning process is imperative for effective local and state decision making to develop systems of prevention and care that are responsive to the needs of persons at risk for HIV and people with HIV. HRSA and CDC support activities that facilitate collaboration and/or develop a joint planning body to address prevention and care. Community engagement is an essential component for planning comprehensive, effective HIV prevention and care programs in the United States.</a:t>
            </a:r>
          </a:p>
          <a:p>
            <a:r>
              <a:rPr lang="en-US" dirty="0"/>
              <a:t>The composition of the PC/PB must reflect the demographics of the HIV epidemic in the EMA/TGA and be representative of various required categories of membership as cited in Sec. 2602(b)(1)-(2) of the PHS Act. PC/PB members must be trained regarding their legislatively mandated responsibilities and other competencies necessary for full participation in collaborative decision-making. PCs/PBs are encouraged to educate members about service issues related to the prevention of intimate partner violence, opioid and other drug use, and trauma-informed care as part of their ongoing training. PCs/PBs should also consider recruiting members who are knowledgeable about these issues.</a:t>
            </a:r>
          </a:p>
        </p:txBody>
      </p:sp>
      <p:sp>
        <p:nvSpPr>
          <p:cNvPr id="6" name="Rectangle 5">
            <a:extLst>
              <a:ext uri="{FF2B5EF4-FFF2-40B4-BE49-F238E27FC236}">
                <a16:creationId xmlns:a16="http://schemas.microsoft.com/office/drawing/2014/main" id="{AC8C7E99-A5C3-4C47-BD55-2D65ABAFDD44}"/>
              </a:ext>
            </a:extLst>
          </p:cNvPr>
          <p:cNvSpPr/>
          <p:nvPr/>
        </p:nvSpPr>
        <p:spPr>
          <a:xfrm>
            <a:off x="528641" y="1471613"/>
            <a:ext cx="2657475" cy="4157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E9100A-C8FE-443D-BF0D-04CA2512939F}"/>
              </a:ext>
            </a:extLst>
          </p:cNvPr>
          <p:cNvSpPr/>
          <p:nvPr/>
        </p:nvSpPr>
        <p:spPr>
          <a:xfrm>
            <a:off x="892971" y="1728788"/>
            <a:ext cx="1928813" cy="1928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65D91A-837F-47F3-819B-C16E63CACDB4}"/>
              </a:ext>
            </a:extLst>
          </p:cNvPr>
          <p:cNvSpPr/>
          <p:nvPr/>
        </p:nvSpPr>
        <p:spPr>
          <a:xfrm>
            <a:off x="1131097" y="1971675"/>
            <a:ext cx="1457325" cy="145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1</a:t>
            </a:r>
            <a:endParaRPr lang="en-US" b="1" dirty="0">
              <a:solidFill>
                <a:schemeClr val="tx1"/>
              </a:solidFill>
            </a:endParaRPr>
          </a:p>
        </p:txBody>
      </p:sp>
      <p:sp>
        <p:nvSpPr>
          <p:cNvPr id="9" name="TextBox 8">
            <a:extLst>
              <a:ext uri="{FF2B5EF4-FFF2-40B4-BE49-F238E27FC236}">
                <a16:creationId xmlns:a16="http://schemas.microsoft.com/office/drawing/2014/main" id="{E74D48A4-6EDE-4DA5-A64F-B6FA4CB38A12}"/>
              </a:ext>
            </a:extLst>
          </p:cNvPr>
          <p:cNvSpPr txBox="1"/>
          <p:nvPr/>
        </p:nvSpPr>
        <p:spPr>
          <a:xfrm>
            <a:off x="528641" y="3825598"/>
            <a:ext cx="2657474"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STAGE 1</a:t>
            </a:r>
          </a:p>
        </p:txBody>
      </p:sp>
      <p:sp>
        <p:nvSpPr>
          <p:cNvPr id="2" name="Rectangle 1">
            <a:extLst>
              <a:ext uri="{FF2B5EF4-FFF2-40B4-BE49-F238E27FC236}">
                <a16:creationId xmlns:a16="http://schemas.microsoft.com/office/drawing/2014/main" id="{CCF32E88-8EAC-4C9B-82D4-8446E9D8453A}"/>
              </a:ext>
            </a:extLst>
          </p:cNvPr>
          <p:cNvSpPr/>
          <p:nvPr/>
        </p:nvSpPr>
        <p:spPr>
          <a:xfrm>
            <a:off x="528640" y="4445375"/>
            <a:ext cx="2657475" cy="646331"/>
          </a:xfrm>
          <a:prstGeom prst="rect">
            <a:avLst/>
          </a:prstGeom>
        </p:spPr>
        <p:txBody>
          <a:bodyPr wrap="square">
            <a:spAutoFit/>
          </a:bodyPr>
          <a:lstStyle/>
          <a:p>
            <a:pPr algn="ctr"/>
            <a:r>
              <a:rPr lang="en-US" b="1" dirty="0"/>
              <a:t>Planning and </a:t>
            </a:r>
          </a:p>
          <a:p>
            <a:pPr algn="ctr"/>
            <a:r>
              <a:rPr lang="en-US" b="1" dirty="0"/>
              <a:t>Resource Allocation </a:t>
            </a:r>
            <a:endParaRPr lang="en-US" dirty="0"/>
          </a:p>
        </p:txBody>
      </p:sp>
      <p:sp>
        <p:nvSpPr>
          <p:cNvPr id="13" name="Slide Number Placeholder 6">
            <a:extLst>
              <a:ext uri="{FF2B5EF4-FFF2-40B4-BE49-F238E27FC236}">
                <a16:creationId xmlns:a16="http://schemas.microsoft.com/office/drawing/2014/main" id="{65724F76-D9BA-4F2C-8844-C125713696D4}"/>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7</a:t>
            </a:fld>
            <a:endParaRPr lang="en-US" b="1" dirty="0"/>
          </a:p>
        </p:txBody>
      </p:sp>
    </p:spTree>
    <p:extLst>
      <p:ext uri="{BB962C8B-B14F-4D97-AF65-F5344CB8AC3E}">
        <p14:creationId xmlns:p14="http://schemas.microsoft.com/office/powerpoint/2010/main" val="341211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0839365"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PSRA</a:t>
            </a:r>
            <a:r>
              <a:rPr lang="en-US" dirty="0">
                <a:cs typeface="Hadassah Friedlaender" panose="020B0604020202020204" pitchFamily="18" charset="-79"/>
              </a:rPr>
              <a:t> </a:t>
            </a:r>
            <a:r>
              <a:rPr lang="en-US" dirty="0">
                <a:solidFill>
                  <a:srgbClr val="00B0F0"/>
                </a:solidFill>
                <a:cs typeface="Hadassah Friedlaender" panose="020B0604020202020204" pitchFamily="18" charset="-79"/>
              </a:rPr>
              <a:t>Procedure</a:t>
            </a:r>
          </a:p>
        </p:txBody>
      </p:sp>
      <p:sp>
        <p:nvSpPr>
          <p:cNvPr id="12" name="Rectangle 11">
            <a:extLst>
              <a:ext uri="{FF2B5EF4-FFF2-40B4-BE49-F238E27FC236}">
                <a16:creationId xmlns:a16="http://schemas.microsoft.com/office/drawing/2014/main" id="{75C9499B-1FCE-4792-B7E5-9260C0E7F3F5}"/>
              </a:ext>
            </a:extLst>
          </p:cNvPr>
          <p:cNvSpPr/>
          <p:nvPr/>
        </p:nvSpPr>
        <p:spPr>
          <a:xfrm>
            <a:off x="3700463" y="1027471"/>
            <a:ext cx="7860505" cy="4801314"/>
          </a:xfrm>
          <a:prstGeom prst="rect">
            <a:avLst/>
          </a:prstGeom>
          <a:solidFill>
            <a:schemeClr val="accent1">
              <a:lumMod val="20000"/>
              <a:lumOff val="80000"/>
            </a:schemeClr>
          </a:solidFill>
        </p:spPr>
        <p:txBody>
          <a:bodyPr wrap="square">
            <a:spAutoFit/>
          </a:bodyPr>
          <a:lstStyle/>
          <a:p>
            <a:r>
              <a:rPr lang="en-US" b="1" dirty="0"/>
              <a:t>Planning and Resource Allocation </a:t>
            </a:r>
          </a:p>
          <a:p>
            <a:r>
              <a:rPr lang="en-US" dirty="0"/>
              <a:t>Priority Setting and Resource Allocation (PSRA): </a:t>
            </a:r>
          </a:p>
          <a:p>
            <a:pPr marL="857250" lvl="1" indent="-400050">
              <a:buFont typeface="+mj-lt"/>
              <a:buAutoNum type="romanLcPeriod"/>
            </a:pPr>
            <a:r>
              <a:rPr lang="en-US" dirty="0"/>
              <a:t>Data (e.g., comprehensive needs assessment, HIV care continuum, unmet need framework estimates, and epi profile) were used in the FY 2022 priority setting and allocations process to ensure that: </a:t>
            </a:r>
          </a:p>
          <a:p>
            <a:pPr marL="1314450" lvl="2" indent="-400050">
              <a:buFont typeface="+mj-lt"/>
              <a:buAutoNum type="alphaLcParenR"/>
            </a:pPr>
            <a:r>
              <a:rPr lang="en-US" dirty="0"/>
              <a:t>Needs of the populations with HIV (including those with unmet need for HIV-related services, disparities in access and services among affected subpopulations and historically underserved communities, and those unaware of their HIV status) are addressed. </a:t>
            </a:r>
          </a:p>
          <a:p>
            <a:pPr marL="1314450" lvl="2" indent="-400050">
              <a:buFont typeface="+mj-lt"/>
              <a:buAutoNum type="alphaLcParenR"/>
            </a:pPr>
            <a:r>
              <a:rPr lang="en-US" dirty="0"/>
              <a:t>Resources were allocated in accordance with the local demographic incidence of AIDS including appropriate allocations for services for women infants, children, and youth </a:t>
            </a:r>
          </a:p>
          <a:p>
            <a:pPr marL="857250" lvl="1" indent="-400050">
              <a:buFont typeface="+mj-lt"/>
              <a:buAutoNum type="romanLcPeriod"/>
            </a:pPr>
            <a:r>
              <a:rPr lang="en-US" dirty="0"/>
              <a:t>People with HIV were involved in the planning and allocation processes and how their priorities were considered in the process</a:t>
            </a:r>
          </a:p>
          <a:p>
            <a:pPr marL="857250" lvl="1" indent="-400050">
              <a:buFont typeface="+mj-lt"/>
              <a:buAutoNum type="romanLcPeriod"/>
            </a:pPr>
            <a:r>
              <a:rPr lang="en-US" dirty="0"/>
              <a:t>FY 2021 period of performance formula, supplemental, and MAI funds awarded to the EMA/TGA were expended according to the priorities established by the PC or PB</a:t>
            </a:r>
          </a:p>
        </p:txBody>
      </p:sp>
      <p:sp>
        <p:nvSpPr>
          <p:cNvPr id="6" name="Rectangle 5">
            <a:extLst>
              <a:ext uri="{FF2B5EF4-FFF2-40B4-BE49-F238E27FC236}">
                <a16:creationId xmlns:a16="http://schemas.microsoft.com/office/drawing/2014/main" id="{AC8C7E99-A5C3-4C47-BD55-2D65ABAFDD44}"/>
              </a:ext>
            </a:extLst>
          </p:cNvPr>
          <p:cNvSpPr/>
          <p:nvPr/>
        </p:nvSpPr>
        <p:spPr>
          <a:xfrm>
            <a:off x="528641" y="1471613"/>
            <a:ext cx="2657475" cy="4157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E9100A-C8FE-443D-BF0D-04CA2512939F}"/>
              </a:ext>
            </a:extLst>
          </p:cNvPr>
          <p:cNvSpPr/>
          <p:nvPr/>
        </p:nvSpPr>
        <p:spPr>
          <a:xfrm>
            <a:off x="892971" y="1728788"/>
            <a:ext cx="1928813" cy="1928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65D91A-837F-47F3-819B-C16E63CACDB4}"/>
              </a:ext>
            </a:extLst>
          </p:cNvPr>
          <p:cNvSpPr/>
          <p:nvPr/>
        </p:nvSpPr>
        <p:spPr>
          <a:xfrm>
            <a:off x="1131097" y="1971675"/>
            <a:ext cx="1457325" cy="145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1</a:t>
            </a:r>
            <a:endParaRPr lang="en-US" b="1" dirty="0">
              <a:solidFill>
                <a:schemeClr val="tx1"/>
              </a:solidFill>
            </a:endParaRPr>
          </a:p>
        </p:txBody>
      </p:sp>
      <p:sp>
        <p:nvSpPr>
          <p:cNvPr id="9" name="TextBox 8">
            <a:extLst>
              <a:ext uri="{FF2B5EF4-FFF2-40B4-BE49-F238E27FC236}">
                <a16:creationId xmlns:a16="http://schemas.microsoft.com/office/drawing/2014/main" id="{E74D48A4-6EDE-4DA5-A64F-B6FA4CB38A12}"/>
              </a:ext>
            </a:extLst>
          </p:cNvPr>
          <p:cNvSpPr txBox="1"/>
          <p:nvPr/>
        </p:nvSpPr>
        <p:spPr>
          <a:xfrm>
            <a:off x="528641" y="3825598"/>
            <a:ext cx="2657474"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STAGE 1</a:t>
            </a:r>
          </a:p>
        </p:txBody>
      </p:sp>
      <p:sp>
        <p:nvSpPr>
          <p:cNvPr id="2" name="Rectangle 1">
            <a:extLst>
              <a:ext uri="{FF2B5EF4-FFF2-40B4-BE49-F238E27FC236}">
                <a16:creationId xmlns:a16="http://schemas.microsoft.com/office/drawing/2014/main" id="{CCF32E88-8EAC-4C9B-82D4-8446E9D8453A}"/>
              </a:ext>
            </a:extLst>
          </p:cNvPr>
          <p:cNvSpPr/>
          <p:nvPr/>
        </p:nvSpPr>
        <p:spPr>
          <a:xfrm>
            <a:off x="528640" y="4445375"/>
            <a:ext cx="2657475" cy="646331"/>
          </a:xfrm>
          <a:prstGeom prst="rect">
            <a:avLst/>
          </a:prstGeom>
        </p:spPr>
        <p:txBody>
          <a:bodyPr wrap="square">
            <a:spAutoFit/>
          </a:bodyPr>
          <a:lstStyle/>
          <a:p>
            <a:pPr algn="ctr"/>
            <a:r>
              <a:rPr lang="en-US" b="1" dirty="0"/>
              <a:t>Planning and </a:t>
            </a:r>
          </a:p>
          <a:p>
            <a:pPr algn="ctr"/>
            <a:r>
              <a:rPr lang="en-US" b="1" dirty="0"/>
              <a:t>Resource Allocation </a:t>
            </a:r>
            <a:endParaRPr lang="en-US" dirty="0"/>
          </a:p>
        </p:txBody>
      </p:sp>
      <p:sp>
        <p:nvSpPr>
          <p:cNvPr id="13" name="Slide Number Placeholder 6">
            <a:extLst>
              <a:ext uri="{FF2B5EF4-FFF2-40B4-BE49-F238E27FC236}">
                <a16:creationId xmlns:a16="http://schemas.microsoft.com/office/drawing/2014/main" id="{65724F76-D9BA-4F2C-8844-C125713696D4}"/>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8</a:t>
            </a:fld>
            <a:endParaRPr lang="en-US" b="1" dirty="0"/>
          </a:p>
        </p:txBody>
      </p:sp>
    </p:spTree>
    <p:extLst>
      <p:ext uri="{BB962C8B-B14F-4D97-AF65-F5344CB8AC3E}">
        <p14:creationId xmlns:p14="http://schemas.microsoft.com/office/powerpoint/2010/main" val="14717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76277E-95EE-4F23-AA09-87E4ECD2BC10}"/>
              </a:ext>
            </a:extLst>
          </p:cNvPr>
          <p:cNvPicPr>
            <a:picLocks noChangeAspect="1"/>
          </p:cNvPicPr>
          <p:nvPr/>
        </p:nvPicPr>
        <p:blipFill>
          <a:blip r:embed="rId2"/>
          <a:stretch>
            <a:fillRect/>
          </a:stretch>
        </p:blipFill>
        <p:spPr>
          <a:xfrm>
            <a:off x="4251453" y="662337"/>
            <a:ext cx="6598260" cy="6005957"/>
          </a:xfrm>
          <a:prstGeom prst="rect">
            <a:avLst/>
          </a:prstGeom>
        </p:spPr>
      </p:pic>
      <p:sp>
        <p:nvSpPr>
          <p:cNvPr id="4" name="Title 1">
            <a:extLst>
              <a:ext uri="{FF2B5EF4-FFF2-40B4-BE49-F238E27FC236}">
                <a16:creationId xmlns:a16="http://schemas.microsoft.com/office/drawing/2014/main" id="{323BCE8C-5196-4F02-A453-01F6A5B476CD}"/>
              </a:ext>
            </a:extLst>
          </p:cNvPr>
          <p:cNvSpPr>
            <a:spLocks noGrp="1"/>
          </p:cNvSpPr>
          <p:nvPr>
            <p:ph type="title"/>
          </p:nvPr>
        </p:nvSpPr>
        <p:spPr>
          <a:xfrm>
            <a:off x="166686" y="189706"/>
            <a:ext cx="11593052" cy="662782"/>
          </a:xfrm>
        </p:spPr>
        <p:txBody>
          <a:bodyPr>
            <a:normAutofit fontScale="90000"/>
          </a:bodyPr>
          <a:lstStyle/>
          <a:p>
            <a:r>
              <a:rPr lang="en-US" dirty="0">
                <a:cs typeface="Hadassah Friedlaender" panose="020B0604020202020204" pitchFamily="18" charset="-79"/>
              </a:rPr>
              <a:t>Norfolk TGA </a:t>
            </a:r>
            <a:r>
              <a:rPr lang="en-US" dirty="0">
                <a:solidFill>
                  <a:srgbClr val="00B0F0"/>
                </a:solidFill>
                <a:cs typeface="Hadassah Friedlaender" panose="020B0604020202020204" pitchFamily="18" charset="-79"/>
              </a:rPr>
              <a:t>PSRA</a:t>
            </a:r>
            <a:r>
              <a:rPr lang="en-US" dirty="0">
                <a:cs typeface="Hadassah Friedlaender" panose="020B0604020202020204" pitchFamily="18" charset="-79"/>
              </a:rPr>
              <a:t> </a:t>
            </a:r>
            <a:r>
              <a:rPr lang="en-US" dirty="0">
                <a:solidFill>
                  <a:srgbClr val="00B0F0"/>
                </a:solidFill>
                <a:cs typeface="Hadassah Friedlaender" panose="020B0604020202020204" pitchFamily="18" charset="-79"/>
              </a:rPr>
              <a:t>Procedure  </a:t>
            </a:r>
          </a:p>
        </p:txBody>
      </p:sp>
      <p:sp>
        <p:nvSpPr>
          <p:cNvPr id="6" name="Rectangle 5">
            <a:extLst>
              <a:ext uri="{FF2B5EF4-FFF2-40B4-BE49-F238E27FC236}">
                <a16:creationId xmlns:a16="http://schemas.microsoft.com/office/drawing/2014/main" id="{AC8C7E99-A5C3-4C47-BD55-2D65ABAFDD44}"/>
              </a:ext>
            </a:extLst>
          </p:cNvPr>
          <p:cNvSpPr/>
          <p:nvPr/>
        </p:nvSpPr>
        <p:spPr>
          <a:xfrm>
            <a:off x="528641" y="1471613"/>
            <a:ext cx="2657475" cy="4157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DE9100A-C8FE-443D-BF0D-04CA2512939F}"/>
              </a:ext>
            </a:extLst>
          </p:cNvPr>
          <p:cNvSpPr/>
          <p:nvPr/>
        </p:nvSpPr>
        <p:spPr>
          <a:xfrm>
            <a:off x="892971" y="1728788"/>
            <a:ext cx="1928813" cy="19288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C65D91A-837F-47F3-819B-C16E63CACDB4}"/>
              </a:ext>
            </a:extLst>
          </p:cNvPr>
          <p:cNvSpPr/>
          <p:nvPr/>
        </p:nvSpPr>
        <p:spPr>
          <a:xfrm>
            <a:off x="1131097" y="1971675"/>
            <a:ext cx="1457325" cy="145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1</a:t>
            </a:r>
            <a:endParaRPr lang="en-US" b="1" dirty="0">
              <a:solidFill>
                <a:schemeClr val="tx1"/>
              </a:solidFill>
            </a:endParaRPr>
          </a:p>
        </p:txBody>
      </p:sp>
      <p:sp>
        <p:nvSpPr>
          <p:cNvPr id="9" name="TextBox 8">
            <a:extLst>
              <a:ext uri="{FF2B5EF4-FFF2-40B4-BE49-F238E27FC236}">
                <a16:creationId xmlns:a16="http://schemas.microsoft.com/office/drawing/2014/main" id="{E74D48A4-6EDE-4DA5-A64F-B6FA4CB38A12}"/>
              </a:ext>
            </a:extLst>
          </p:cNvPr>
          <p:cNvSpPr txBox="1"/>
          <p:nvPr/>
        </p:nvSpPr>
        <p:spPr>
          <a:xfrm>
            <a:off x="528641" y="3825598"/>
            <a:ext cx="2657474" cy="523220"/>
          </a:xfrm>
          <a:prstGeom prst="rect">
            <a:avLst/>
          </a:prstGeom>
          <a:noFill/>
        </p:spPr>
        <p:txBody>
          <a:bodyPr wrap="square" rtlCol="0">
            <a:spAutoFit/>
          </a:bodyPr>
          <a:lstStyle/>
          <a:p>
            <a:pPr algn="ctr"/>
            <a:r>
              <a:rPr lang="en-US" sz="2800" dirty="0">
                <a:solidFill>
                  <a:schemeClr val="bg1"/>
                </a:solidFill>
                <a:latin typeface="Bebas Neue" panose="020B0606020202050201" pitchFamily="34" charset="0"/>
              </a:rPr>
              <a:t>STAGE 1</a:t>
            </a:r>
          </a:p>
        </p:txBody>
      </p:sp>
      <p:sp>
        <p:nvSpPr>
          <p:cNvPr id="2" name="Rectangle 1">
            <a:extLst>
              <a:ext uri="{FF2B5EF4-FFF2-40B4-BE49-F238E27FC236}">
                <a16:creationId xmlns:a16="http://schemas.microsoft.com/office/drawing/2014/main" id="{CCF32E88-8EAC-4C9B-82D4-8446E9D8453A}"/>
              </a:ext>
            </a:extLst>
          </p:cNvPr>
          <p:cNvSpPr/>
          <p:nvPr/>
        </p:nvSpPr>
        <p:spPr>
          <a:xfrm>
            <a:off x="528640" y="4445375"/>
            <a:ext cx="2657475" cy="646331"/>
          </a:xfrm>
          <a:prstGeom prst="rect">
            <a:avLst/>
          </a:prstGeom>
        </p:spPr>
        <p:txBody>
          <a:bodyPr wrap="square">
            <a:spAutoFit/>
          </a:bodyPr>
          <a:lstStyle/>
          <a:p>
            <a:pPr algn="ctr"/>
            <a:r>
              <a:rPr lang="en-US" b="1" dirty="0"/>
              <a:t>Planning and </a:t>
            </a:r>
          </a:p>
          <a:p>
            <a:pPr algn="ctr"/>
            <a:r>
              <a:rPr lang="en-US" b="1" dirty="0"/>
              <a:t>Resource Allocation </a:t>
            </a:r>
            <a:endParaRPr lang="en-US" dirty="0"/>
          </a:p>
        </p:txBody>
      </p:sp>
      <p:sp>
        <p:nvSpPr>
          <p:cNvPr id="14" name="Slide Number Placeholder 6">
            <a:extLst>
              <a:ext uri="{FF2B5EF4-FFF2-40B4-BE49-F238E27FC236}">
                <a16:creationId xmlns:a16="http://schemas.microsoft.com/office/drawing/2014/main" id="{E919CA8F-1739-48C1-87E7-45FFFBD4E979}"/>
              </a:ext>
            </a:extLst>
          </p:cNvPr>
          <p:cNvSpPr>
            <a:spLocks noGrp="1"/>
          </p:cNvSpPr>
          <p:nvPr>
            <p:ph type="sldNum" sz="quarter" idx="12"/>
          </p:nvPr>
        </p:nvSpPr>
        <p:spPr>
          <a:xfrm>
            <a:off x="11646694" y="6177811"/>
            <a:ext cx="452437" cy="543664"/>
          </a:xfrm>
        </p:spPr>
        <p:txBody>
          <a:bodyPr/>
          <a:lstStyle/>
          <a:p>
            <a:fld id="{61675498-A2A9-4642-8DA4-34A4CCFC582D}" type="slidenum">
              <a:rPr lang="en-US" sz="2400" b="1" smtClean="0"/>
              <a:t>9</a:t>
            </a:fld>
            <a:endParaRPr lang="en-US" b="1" dirty="0"/>
          </a:p>
        </p:txBody>
      </p:sp>
      <p:sp>
        <p:nvSpPr>
          <p:cNvPr id="12" name="Text Box 2">
            <a:extLst>
              <a:ext uri="{FF2B5EF4-FFF2-40B4-BE49-F238E27FC236}">
                <a16:creationId xmlns:a16="http://schemas.microsoft.com/office/drawing/2014/main" id="{E7D7394D-4E89-4887-8814-736B3D02C9DC}"/>
              </a:ext>
            </a:extLst>
          </p:cNvPr>
          <p:cNvSpPr txBox="1">
            <a:spLocks noChangeArrowheads="1"/>
          </p:cNvSpPr>
          <p:nvPr/>
        </p:nvSpPr>
        <p:spPr bwMode="auto">
          <a:xfrm>
            <a:off x="4871071" y="5708724"/>
            <a:ext cx="5359024" cy="662782"/>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2022/23 Priority Setting Process – Norfolk TGA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81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Introduction - S1">
      <a:dk1>
        <a:srgbClr val="747A94"/>
      </a:dk1>
      <a:lt1>
        <a:srgbClr val="FFFFFF"/>
      </a:lt1>
      <a:dk2>
        <a:srgbClr val="111340"/>
      </a:dk2>
      <a:lt2>
        <a:srgbClr val="FFFFFF"/>
      </a:lt2>
      <a:accent1>
        <a:srgbClr val="E73846"/>
      </a:accent1>
      <a:accent2>
        <a:srgbClr val="A8DADC"/>
      </a:accent2>
      <a:accent3>
        <a:srgbClr val="457B9D"/>
      </a:accent3>
      <a:accent4>
        <a:srgbClr val="1D3557"/>
      </a:accent4>
      <a:accent5>
        <a:srgbClr val="EDBA2B"/>
      </a:accent5>
      <a:accent6>
        <a:srgbClr val="C4C8C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3306</Words>
  <Application>Microsoft Office PowerPoint</Application>
  <PresentationFormat>Widescreen</PresentationFormat>
  <Paragraphs>600</Paragraphs>
  <Slides>35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Bebas Neue</vt:lpstr>
      <vt:lpstr>Calibri</vt:lpstr>
      <vt:lpstr>Calibri Light</vt:lpstr>
      <vt:lpstr>Lato Light</vt:lpstr>
      <vt:lpstr>Poppins</vt:lpstr>
      <vt:lpstr>Times New Roman</vt:lpstr>
      <vt:lpstr>Office Theme</vt:lpstr>
      <vt:lpstr>Default Theme</vt:lpstr>
      <vt:lpstr>PowerPoint Presentation</vt:lpstr>
      <vt:lpstr>Norfolk TGA  At-A-Glance</vt:lpstr>
      <vt:lpstr>Norfolk TGA  ROLES AND RESPONSIBILITIES</vt:lpstr>
      <vt:lpstr>Norfolk TGA  LEGISLATIVE REQUIREMENTS</vt:lpstr>
      <vt:lpstr>Norfolk TGA  LEGISLATIVE REQUIREMENTS</vt:lpstr>
      <vt:lpstr>Norfolk TGA  Notice of funding opportunity</vt:lpstr>
      <vt:lpstr>Norfolk TGA PSRA Procedure</vt:lpstr>
      <vt:lpstr>Norfolk TGA PSRA Procedure</vt:lpstr>
      <vt:lpstr>Norfolk TGA PSRA Procedure  </vt:lpstr>
      <vt:lpstr>Norfolk TGA  PSRA Procedure</vt:lpstr>
      <vt:lpstr>Norfolk TGA  PSRA Procedure</vt:lpstr>
      <vt:lpstr>Norfolk TGA  PSRA Procedure</vt:lpstr>
      <vt:lpstr>PowerPoint Presentation</vt:lpstr>
      <vt:lpstr>Norfolk TGA  EPIDEMOLOGICAL DATA</vt:lpstr>
      <vt:lpstr>Norfolk TGA  EPIDEMOLOGICAL DATA</vt:lpstr>
      <vt:lpstr>Norfolk TGA  EPIDEMOLOGICAL DATA</vt:lpstr>
      <vt:lpstr>Norfolk TGA  EPIDEMOLOGICAL DATA</vt:lpstr>
      <vt:lpstr>Norfolk TGA  EPIDEMOLOGICAL DATA</vt:lpstr>
      <vt:lpstr>Norfolk TGA  EPIDEMOLOGICAL DATA</vt:lpstr>
      <vt:lpstr>Norfolk TGA  EPIDEMOLOGICAL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Norfolk TGA  SERVICE UTILIZATION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Schucker</dc:creator>
  <cp:lastModifiedBy>Deryk Jackson</cp:lastModifiedBy>
  <cp:revision>25</cp:revision>
  <dcterms:created xsi:type="dcterms:W3CDTF">2018-06-17T16:21:42Z</dcterms:created>
  <dcterms:modified xsi:type="dcterms:W3CDTF">2021-08-11T20:24:59Z</dcterms:modified>
</cp:coreProperties>
</file>